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1" r:id="rId4"/>
    <p:sldMasterId id="2147483691" r:id="rId5"/>
  </p:sldMasterIdLst>
  <p:notesMasterIdLst>
    <p:notesMasterId r:id="rId11"/>
  </p:notesMasterIdLst>
  <p:handoutMasterIdLst>
    <p:handoutMasterId r:id="rId12"/>
  </p:handoutMasterIdLst>
  <p:sldIdLst>
    <p:sldId id="294" r:id="rId6"/>
    <p:sldId id="410" r:id="rId7"/>
    <p:sldId id="425" r:id="rId8"/>
    <p:sldId id="423" r:id="rId9"/>
    <p:sldId id="424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3" userDrawn="1">
          <p15:clr>
            <a:srgbClr val="A4A3A4"/>
          </p15:clr>
        </p15:guide>
        <p15:guide id="2" orient="horz" pos="1747">
          <p15:clr>
            <a:srgbClr val="A4A3A4"/>
          </p15:clr>
        </p15:guide>
        <p15:guide id="3" orient="horz" pos="1837">
          <p15:clr>
            <a:srgbClr val="A4A3A4"/>
          </p15:clr>
        </p15:guide>
        <p15:guide id="5" orient="horz" pos="3094" userDrawn="1">
          <p15:clr>
            <a:srgbClr val="A4A3A4"/>
          </p15:clr>
        </p15:guide>
        <p15:guide id="6" pos="2835">
          <p15:clr>
            <a:srgbClr val="A4A3A4"/>
          </p15:clr>
        </p15:guide>
        <p15:guide id="7" pos="2925">
          <p15:clr>
            <a:srgbClr val="A4A3A4"/>
          </p15:clr>
        </p15:guide>
        <p15:guide id="8" pos="136" userDrawn="1">
          <p15:clr>
            <a:srgbClr val="A4A3A4"/>
          </p15:clr>
        </p15:guide>
        <p15:guide id="9" pos="1451" userDrawn="1">
          <p15:clr>
            <a:srgbClr val="A4A3A4"/>
          </p15:clr>
        </p15:guide>
        <p15:guide id="10" pos="1519" userDrawn="1">
          <p15:clr>
            <a:srgbClr val="A4A3A4"/>
          </p15:clr>
        </p15:guide>
        <p15:guide id="11" pos="4241" userDrawn="1">
          <p15:clr>
            <a:srgbClr val="A4A3A4"/>
          </p15:clr>
        </p15:guide>
        <p15:guide id="12" pos="4317">
          <p15:clr>
            <a:srgbClr val="A4A3A4"/>
          </p15:clr>
        </p15:guide>
        <p15:guide id="13" pos="562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ADAC"/>
    <a:srgbClr val="76B7B2"/>
    <a:srgbClr val="257CB1"/>
    <a:srgbClr val="FFBC79"/>
    <a:srgbClr val="F8F8F8"/>
    <a:srgbClr val="4A3970"/>
    <a:srgbClr val="D8D4DF"/>
    <a:srgbClr val="E2EB2E"/>
    <a:srgbClr val="F6F4FA"/>
    <a:srgbClr val="7056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990DC4-72F9-0942-8E64-9942D5656570}" v="1" dt="2023-05-18T11:19:19.3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2"/>
    <p:restoredTop sz="65281"/>
  </p:normalViewPr>
  <p:slideViewPr>
    <p:cSldViewPr snapToGrid="0">
      <p:cViewPr varScale="1">
        <p:scale>
          <a:sx n="98" d="100"/>
          <a:sy n="98" d="100"/>
        </p:scale>
        <p:origin x="184" y="744"/>
      </p:cViewPr>
      <p:guideLst>
        <p:guide orient="horz" pos="123"/>
        <p:guide orient="horz" pos="1747"/>
        <p:guide orient="horz" pos="1837"/>
        <p:guide orient="horz" pos="3094"/>
        <p:guide pos="2835"/>
        <p:guide pos="2925"/>
        <p:guide pos="136"/>
        <p:guide pos="1451"/>
        <p:guide pos="1519"/>
        <p:guide pos="4241"/>
        <p:guide pos="4317"/>
        <p:guide pos="562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eus Torquato" userId="0f5a87cc-accf-43fa-bf67-b5adc559e99e" providerId="ADAL" clId="{11990DC4-72F9-0942-8E64-9942D5656570}"/>
    <pc:docChg chg="custSel modSld">
      <pc:chgData name="Matheus Torquato" userId="0f5a87cc-accf-43fa-bf67-b5adc559e99e" providerId="ADAL" clId="{11990DC4-72F9-0942-8E64-9942D5656570}" dt="2023-05-18T11:32:08.125" v="449" actId="20577"/>
      <pc:docMkLst>
        <pc:docMk/>
      </pc:docMkLst>
      <pc:sldChg chg="addSp modSp mod">
        <pc:chgData name="Matheus Torquato" userId="0f5a87cc-accf-43fa-bf67-b5adc559e99e" providerId="ADAL" clId="{11990DC4-72F9-0942-8E64-9942D5656570}" dt="2023-05-18T11:32:08.125" v="449" actId="20577"/>
        <pc:sldMkLst>
          <pc:docMk/>
          <pc:sldMk cId="2893120057" sldId="425"/>
        </pc:sldMkLst>
        <pc:spChg chg="add mod">
          <ac:chgData name="Matheus Torquato" userId="0f5a87cc-accf-43fa-bf67-b5adc559e99e" providerId="ADAL" clId="{11990DC4-72F9-0942-8E64-9942D5656570}" dt="2023-05-18T11:32:08.125" v="449" actId="20577"/>
          <ac:spMkLst>
            <pc:docMk/>
            <pc:sldMk cId="2893120057" sldId="425"/>
            <ac:spMk id="3" creationId="{6B9D3E17-C051-FCEB-0501-8B8FBEF48DC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660188-8B3B-497C-B5A9-22038B3E5A50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66306E-A293-4AA0-84B1-73B4E022A1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72223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9831F-C8BF-4C81-9259-DC456B4501DA}" type="datetimeFigureOut">
              <a:rPr lang="en-GB" smtClean="0"/>
              <a:t>18/05/2023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DA5E9-8E0A-471F-B141-C0F2518D2DB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2289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DA5E9-8E0A-471F-B141-C0F2518D2DB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527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DA5E9-8E0A-471F-B141-C0F2518D2DB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993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DA5E9-8E0A-471F-B141-C0F2518D2DB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71858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DA5E9-8E0A-471F-B141-C0F2518D2DB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215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0596" y="1790977"/>
            <a:ext cx="7982806" cy="9835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800" b="0" i="0" cap="all" spc="600" baseline="0">
                <a:solidFill>
                  <a:schemeClr val="bg1"/>
                </a:solidFill>
                <a:latin typeface="JLR Emeric ExtraLight" panose="02000503040000020004" pitchFamily="2" charset="0"/>
              </a:defRPr>
            </a:lvl1pPr>
          </a:lstStyle>
          <a:p>
            <a:r>
              <a:rPr lang="en-US"/>
              <a:t>Click to edit presentation title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80596" y="3125831"/>
            <a:ext cx="7982806" cy="251429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1400" cap="none" spc="50" baseline="0">
                <a:solidFill>
                  <a:schemeClr val="bg1"/>
                </a:solidFill>
                <a:latin typeface="JLR Emeric ExtraLight" panose="02000503040000020004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 #1</a:t>
            </a:r>
            <a:endParaRPr lang="en-GB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373755" y="4960238"/>
            <a:ext cx="1763759" cy="215687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0"/>
              </a:spcBef>
              <a:buNone/>
              <a:defRPr sz="500" b="0" spc="50" baseline="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marR="0" algn="l" rtl="0"/>
            <a:r>
              <a:rPr lang="en-GB"/>
              <a:t>JAGUAR LAND ROVER CONFIDENTIAL ©2022</a:t>
            </a:r>
          </a:p>
        </p:txBody>
      </p:sp>
    </p:spTree>
    <p:extLst>
      <p:ext uri="{BB962C8B-B14F-4D97-AF65-F5344CB8AC3E}">
        <p14:creationId xmlns:p14="http://schemas.microsoft.com/office/powerpoint/2010/main" val="752936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6946" y="1768050"/>
            <a:ext cx="2746848" cy="12573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300"/>
              </a:lnSpc>
              <a:spcBef>
                <a:spcPts val="0"/>
              </a:spcBef>
              <a:buFontTx/>
              <a:buNone/>
              <a:tabLst>
                <a:tab pos="292100" algn="l"/>
              </a:tabLst>
              <a:defRPr sz="1200" b="0">
                <a:latin typeface="JLR Emeric" panose="02000503040000020004" pitchFamily="2" charset="0"/>
              </a:defRPr>
            </a:lvl1pPr>
            <a:lvl2pPr marL="0" indent="0">
              <a:lnSpc>
                <a:spcPts val="1300"/>
              </a:lnSpc>
              <a:spcBef>
                <a:spcPts val="0"/>
              </a:spcBef>
              <a:spcAft>
                <a:spcPts val="700"/>
              </a:spcAft>
              <a:buFontTx/>
              <a:buNone/>
              <a:tabLst>
                <a:tab pos="292100" algn="l"/>
              </a:tabLst>
              <a:defRPr sz="1000">
                <a:latin typeface="JLR Emeric ExtraLight" panose="02000503040000020004" pitchFamily="2" charset="0"/>
              </a:defRPr>
            </a:lvl2pPr>
            <a:lvl3pPr>
              <a:lnSpc>
                <a:spcPts val="1300"/>
              </a:lnSpc>
              <a:spcBef>
                <a:spcPts val="700"/>
              </a:spcBef>
              <a:defRPr sz="1200"/>
            </a:lvl3pPr>
            <a:lvl4pPr>
              <a:lnSpc>
                <a:spcPts val="1300"/>
              </a:lnSpc>
              <a:spcBef>
                <a:spcPts val="700"/>
              </a:spcBef>
              <a:defRPr sz="1200"/>
            </a:lvl4pPr>
            <a:lvl5pPr>
              <a:lnSpc>
                <a:spcPts val="1300"/>
              </a:lnSpc>
              <a:spcBef>
                <a:spcPts val="7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4572000" y="1769505"/>
            <a:ext cx="2746848" cy="12573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300"/>
              </a:lnSpc>
              <a:spcBef>
                <a:spcPts val="0"/>
              </a:spcBef>
              <a:buFontTx/>
              <a:buNone/>
              <a:tabLst>
                <a:tab pos="292100" algn="l"/>
              </a:tabLst>
              <a:defRPr sz="1200" b="0">
                <a:latin typeface="JLR Emeric" panose="02000503040000020004" pitchFamily="2" charset="0"/>
              </a:defRPr>
            </a:lvl1pPr>
            <a:lvl2pPr marL="0" indent="0">
              <a:lnSpc>
                <a:spcPts val="1300"/>
              </a:lnSpc>
              <a:spcBef>
                <a:spcPts val="0"/>
              </a:spcBef>
              <a:spcAft>
                <a:spcPts val="700"/>
              </a:spcAft>
              <a:buFontTx/>
              <a:buNone/>
              <a:tabLst>
                <a:tab pos="292100" algn="l"/>
              </a:tabLst>
              <a:defRPr sz="1000">
                <a:latin typeface="JLR Emeric ExtraLight" panose="02000503040000020004" pitchFamily="2" charset="0"/>
              </a:defRPr>
            </a:lvl2pPr>
            <a:lvl3pPr>
              <a:lnSpc>
                <a:spcPts val="1300"/>
              </a:lnSpc>
              <a:spcBef>
                <a:spcPts val="700"/>
              </a:spcBef>
              <a:defRPr sz="1200"/>
            </a:lvl3pPr>
            <a:lvl4pPr>
              <a:lnSpc>
                <a:spcPts val="1300"/>
              </a:lnSpc>
              <a:spcBef>
                <a:spcPts val="700"/>
              </a:spcBef>
              <a:defRPr sz="1200"/>
            </a:lvl4pPr>
            <a:lvl5pPr>
              <a:lnSpc>
                <a:spcPts val="1300"/>
              </a:lnSpc>
              <a:spcBef>
                <a:spcPts val="7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7C2732D-D8EB-491C-9A84-A46776174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1004" y="4755645"/>
            <a:ext cx="722460" cy="387855"/>
          </a:xfrm>
          <a:prstGeom prst="rect">
            <a:avLst/>
          </a:prstGeom>
        </p:spPr>
        <p:txBody>
          <a:bodyPr anchor="ctr"/>
          <a:lstStyle>
            <a:lvl1pPr algn="r">
              <a:defRPr sz="80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</a:lstStyle>
          <a:p>
            <a:fld id="{C554A706-D19D-4C79-97F9-BC489483F7E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239CEB8-FBE1-4AE7-80EE-70450B78A0D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0183" y="153867"/>
            <a:ext cx="7827512" cy="184666"/>
          </a:xfrm>
          <a:prstGeom prst="rect">
            <a:avLst/>
          </a:prstGeom>
        </p:spPr>
        <p:txBody>
          <a:bodyPr lIns="0"/>
          <a:lstStyle>
            <a:lvl1pPr>
              <a:defRPr sz="1200">
                <a:latin typeface="JLR Emeric ExtraLight" panose="0200050304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Section #: title</a:t>
            </a:r>
          </a:p>
        </p:txBody>
      </p:sp>
    </p:spTree>
    <p:extLst>
      <p:ext uri="{BB962C8B-B14F-4D97-AF65-F5344CB8AC3E}">
        <p14:creationId xmlns:p14="http://schemas.microsoft.com/office/powerpoint/2010/main" val="3869344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265E4F79-2C26-4688-B17C-D420C9774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1004" y="4755645"/>
            <a:ext cx="722460" cy="387855"/>
          </a:xfrm>
          <a:prstGeom prst="rect">
            <a:avLst/>
          </a:prstGeom>
        </p:spPr>
        <p:txBody>
          <a:bodyPr anchor="ctr"/>
          <a:lstStyle>
            <a:lvl1pPr algn="r">
              <a:defRPr sz="80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</a:lstStyle>
          <a:p>
            <a:fld id="{C554A706-D19D-4C79-97F9-BC489483F7EF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8408478-93F7-4992-8114-A6793DC0A987}"/>
              </a:ext>
            </a:extLst>
          </p:cNvPr>
          <p:cNvCxnSpPr>
            <a:cxnSpLocks/>
          </p:cNvCxnSpPr>
          <p:nvPr userDrawn="1"/>
        </p:nvCxnSpPr>
        <p:spPr>
          <a:xfrm>
            <a:off x="228962" y="636004"/>
            <a:ext cx="8640000" cy="0"/>
          </a:xfrm>
          <a:prstGeom prst="line">
            <a:avLst/>
          </a:prstGeom>
          <a:noFill/>
          <a:ln w="9525" cap="flat" cmpd="sng" algn="ctr">
            <a:solidFill>
              <a:srgbClr val="3E1C8A"/>
            </a:solidFill>
            <a:prstDash val="solid"/>
          </a:ln>
          <a:effectLst/>
        </p:spPr>
      </p:cxn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F1AEEFA-9BE0-4CE6-A1AB-DE62B6DB05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0183" y="153867"/>
            <a:ext cx="7827512" cy="184666"/>
          </a:xfrm>
          <a:prstGeom prst="rect">
            <a:avLst/>
          </a:prstGeom>
        </p:spPr>
        <p:txBody>
          <a:bodyPr lIns="0"/>
          <a:lstStyle>
            <a:lvl1pPr>
              <a:defRPr sz="1200">
                <a:latin typeface="JLR Emeric ExtraLight" panose="0200050304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Section #: title</a:t>
            </a:r>
          </a:p>
        </p:txBody>
      </p:sp>
    </p:spTree>
    <p:extLst>
      <p:ext uri="{BB962C8B-B14F-4D97-AF65-F5344CB8AC3E}">
        <p14:creationId xmlns:p14="http://schemas.microsoft.com/office/powerpoint/2010/main" val="827323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 Quote/Stat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5D5129-2EDE-4C82-9380-4305CEF9EA45}"/>
              </a:ext>
            </a:extLst>
          </p:cNvPr>
          <p:cNvSpPr txBox="1"/>
          <p:nvPr userDrawn="1"/>
        </p:nvSpPr>
        <p:spPr>
          <a:xfrm>
            <a:off x="5284559" y="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GB" sz="1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BB0E23-CB44-4788-A702-126B89D1E120}"/>
              </a:ext>
            </a:extLst>
          </p:cNvPr>
          <p:cNvSpPr txBox="1"/>
          <p:nvPr userDrawn="1"/>
        </p:nvSpPr>
        <p:spPr>
          <a:xfrm>
            <a:off x="4114800" y="2068868"/>
            <a:ext cx="914400" cy="9144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endParaRPr lang="en-GB" sz="140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542AF6D-F5CF-4362-8653-55525E43E1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01004" y="4755645"/>
            <a:ext cx="722460" cy="387855"/>
          </a:xfrm>
          <a:prstGeom prst="rect">
            <a:avLst/>
          </a:prstGeom>
        </p:spPr>
        <p:txBody>
          <a:bodyPr anchor="ctr"/>
          <a:lstStyle>
            <a:lvl1pPr algn="r">
              <a:defRPr sz="80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</a:lstStyle>
          <a:p>
            <a:fld id="{C554A706-D19D-4C79-97F9-BC489483F7E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2225F4-AE87-4580-A6DB-73B5D32149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5331" y="1028020"/>
            <a:ext cx="7653338" cy="2762250"/>
          </a:xfrm>
          <a:prstGeom prst="rect">
            <a:avLst/>
          </a:prstGeom>
        </p:spPr>
        <p:txBody>
          <a:bodyPr anchor="ctr"/>
          <a:lstStyle>
            <a:lvl1pPr algn="ctr">
              <a:defRPr sz="1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 marL="627063" indent="0">
              <a:buNone/>
              <a:defRPr/>
            </a:lvl5pPr>
          </a:lstStyle>
          <a:p>
            <a:pPr lvl="0"/>
            <a:r>
              <a:rPr lang="en-US"/>
              <a:t>DIVIDER PAGE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645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. Quote/Stat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5D5129-2EDE-4C82-9380-4305CEF9EA45}"/>
              </a:ext>
            </a:extLst>
          </p:cNvPr>
          <p:cNvSpPr txBox="1"/>
          <p:nvPr userDrawn="1"/>
        </p:nvSpPr>
        <p:spPr>
          <a:xfrm>
            <a:off x="5284559" y="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GB" sz="1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BB0E23-CB44-4788-A702-126B89D1E120}"/>
              </a:ext>
            </a:extLst>
          </p:cNvPr>
          <p:cNvSpPr txBox="1"/>
          <p:nvPr userDrawn="1"/>
        </p:nvSpPr>
        <p:spPr>
          <a:xfrm>
            <a:off x="4114800" y="2068868"/>
            <a:ext cx="914400" cy="9144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endParaRPr lang="en-GB" sz="140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542AF6D-F5CF-4362-8653-55525E43E1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01004" y="4755645"/>
            <a:ext cx="722460" cy="387855"/>
          </a:xfrm>
          <a:prstGeom prst="rect">
            <a:avLst/>
          </a:prstGeom>
        </p:spPr>
        <p:txBody>
          <a:bodyPr anchor="ctr"/>
          <a:lstStyle>
            <a:lvl1pPr algn="r">
              <a:defRPr sz="80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</a:lstStyle>
          <a:p>
            <a:fld id="{C554A706-D19D-4C79-97F9-BC489483F7E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2225F4-AE87-4580-A6DB-73B5D32149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5331" y="1028020"/>
            <a:ext cx="7653338" cy="2762250"/>
          </a:xfrm>
          <a:prstGeom prst="rect">
            <a:avLst/>
          </a:prstGeom>
        </p:spPr>
        <p:txBody>
          <a:bodyPr anchor="ctr"/>
          <a:lstStyle>
            <a:lvl1pPr algn="ctr"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 marL="627063" indent="0">
              <a:buNone/>
              <a:defRPr/>
            </a:lvl5pPr>
          </a:lstStyle>
          <a:p>
            <a:pPr lvl="0"/>
            <a:r>
              <a:rPr lang="en-US"/>
              <a:t>Click to edit add quote/statement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7522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 Thank yo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5D5129-2EDE-4C82-9380-4305CEF9EA45}"/>
              </a:ext>
            </a:extLst>
          </p:cNvPr>
          <p:cNvSpPr txBox="1"/>
          <p:nvPr userDrawn="1"/>
        </p:nvSpPr>
        <p:spPr>
          <a:xfrm>
            <a:off x="5284559" y="0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GB" sz="14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BB0E23-CB44-4788-A702-126B89D1E120}"/>
              </a:ext>
            </a:extLst>
          </p:cNvPr>
          <p:cNvSpPr txBox="1"/>
          <p:nvPr userDrawn="1"/>
        </p:nvSpPr>
        <p:spPr>
          <a:xfrm>
            <a:off x="4114800" y="2068868"/>
            <a:ext cx="914400" cy="9144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endParaRPr lang="en-GB" sz="140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F23F804-13CD-49E1-9D08-E57FD5476403}"/>
              </a:ext>
            </a:extLst>
          </p:cNvPr>
          <p:cNvSpPr txBox="1">
            <a:spLocks/>
          </p:cNvSpPr>
          <p:nvPr userDrawn="1"/>
        </p:nvSpPr>
        <p:spPr>
          <a:xfrm>
            <a:off x="580596" y="2079980"/>
            <a:ext cx="7982806" cy="98354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sz="3600" b="0" i="0" kern="1200" cap="all" spc="600" baseline="0">
                <a:solidFill>
                  <a:schemeClr val="bg1"/>
                </a:solidFill>
                <a:latin typeface="JLR Emeric ExtraLight" panose="02000503040000020004" pitchFamily="2" charset="0"/>
                <a:ea typeface="+mj-ea"/>
                <a:cs typeface="+mj-cs"/>
              </a:defRPr>
            </a:lvl1pPr>
          </a:lstStyle>
          <a:p>
            <a:r>
              <a:rPr lang="en-US"/>
              <a:t>THANK YOU</a:t>
            </a:r>
            <a:endParaRPr lang="en-GB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A9684759-05E7-4847-8FB1-2C439C86AB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373755" y="4960238"/>
            <a:ext cx="1763759" cy="215687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0"/>
              </a:spcBef>
              <a:buNone/>
              <a:defRPr sz="500" b="0" spc="50" baseline="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marR="0" algn="l" rtl="0"/>
            <a:r>
              <a:rPr lang="en-GB"/>
              <a:t>JAGUAR LAND ROVER CONFIDENTIAL ©2022</a:t>
            </a:r>
          </a:p>
        </p:txBody>
      </p:sp>
    </p:spTree>
    <p:extLst>
      <p:ext uri="{BB962C8B-B14F-4D97-AF65-F5344CB8AC3E}">
        <p14:creationId xmlns:p14="http://schemas.microsoft.com/office/powerpoint/2010/main" val="102262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184" y="816114"/>
            <a:ext cx="8696325" cy="360045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rtl="0">
              <a:buFont typeface="Arial" panose="020B0604020202020204" pitchFamily="34" charset="0"/>
              <a:buNone/>
              <a:defRPr sz="1200">
                <a:latin typeface="JLR Emeric ExtraLight" panose="02000503040000020004" pitchFamily="2" charset="0"/>
              </a:defRPr>
            </a:lvl1pPr>
            <a:lvl2pPr marL="449263" indent="-179388" rtl="0">
              <a:buFont typeface="Arial" panose="020B0604020202020204" pitchFamily="34" charset="0"/>
              <a:buChar char="−"/>
              <a:defRPr sz="1000">
                <a:latin typeface="JLR Emeric ExtraLight" panose="02000503040000020004" pitchFamily="2" charset="0"/>
              </a:defRPr>
            </a:lvl2pPr>
            <a:lvl3pPr marL="625475" indent="-180975" rtl="0">
              <a:buFont typeface="Arial" pitchFamily="34" charset="0"/>
              <a:buChar char="−"/>
              <a:defRPr sz="800">
                <a:latin typeface="JLR Emeric ExtraLight" panose="02000503040000020004" pitchFamily="2" charset="0"/>
              </a:defRPr>
            </a:lvl3pPr>
            <a:lvl4pPr marL="808038" indent="-179388" rtl="0">
              <a:buFont typeface="Arial" pitchFamily="34" charset="0"/>
              <a:buChar char="−"/>
              <a:defRPr sz="600">
                <a:latin typeface="JLR Emeric ExtraLight" panose="02000503040000020004" pitchFamily="2" charset="0"/>
              </a:defRPr>
            </a:lvl4pPr>
            <a:lvl5pPr marL="982663" indent="-179388" rtl="0">
              <a:buFont typeface="Arial" pitchFamily="34" charset="0"/>
              <a:buChar char="−"/>
              <a:tabLst/>
              <a:defRPr sz="1200">
                <a:latin typeface="JLR Emeric ExtraLight" panose="02000503040000020004" pitchFamily="2" charset="0"/>
              </a:defRPr>
            </a:lvl5pPr>
            <a:lvl6pPr marL="900000" indent="-180975">
              <a:buFont typeface="Arial" pitchFamily="34" charset="0"/>
              <a:buChar char="−"/>
              <a:defRPr sz="14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1004" y="4755645"/>
            <a:ext cx="722460" cy="387855"/>
          </a:xfrm>
          <a:prstGeom prst="rect">
            <a:avLst/>
          </a:prstGeom>
        </p:spPr>
        <p:txBody>
          <a:bodyPr anchor="ctr"/>
          <a:lstStyle>
            <a:lvl1pPr algn="r">
              <a:defRPr sz="80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</a:lstStyle>
          <a:p>
            <a:fld id="{C554A706-D19D-4C79-97F9-BC489483F7EF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A5039D-4844-45DF-AAF7-82BBED4C6E75}"/>
              </a:ext>
            </a:extLst>
          </p:cNvPr>
          <p:cNvCxnSpPr>
            <a:cxnSpLocks/>
          </p:cNvCxnSpPr>
          <p:nvPr userDrawn="1"/>
        </p:nvCxnSpPr>
        <p:spPr>
          <a:xfrm>
            <a:off x="228962" y="636004"/>
            <a:ext cx="8640000" cy="0"/>
          </a:xfrm>
          <a:prstGeom prst="line">
            <a:avLst/>
          </a:prstGeom>
          <a:noFill/>
          <a:ln w="9525" cap="flat" cmpd="sng" algn="ctr">
            <a:solidFill>
              <a:srgbClr val="3E1C8A"/>
            </a:solidFill>
            <a:prstDash val="solid"/>
          </a:ln>
          <a:effectLst/>
        </p:spPr>
      </p:cxn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2597446-3ADA-41E7-810F-E8674973FD8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0183" y="153867"/>
            <a:ext cx="7827512" cy="184666"/>
          </a:xfrm>
          <a:prstGeom prst="rect">
            <a:avLst/>
          </a:prstGeom>
        </p:spPr>
        <p:txBody>
          <a:bodyPr lIns="0"/>
          <a:lstStyle>
            <a:lvl1pPr>
              <a:defRPr sz="1200">
                <a:latin typeface="JLR Emeric ExtraLight" panose="02000503040000020004" pitchFamily="2" charset="0"/>
              </a:defRPr>
            </a:lvl1pPr>
          </a:lstStyle>
          <a:p>
            <a:r>
              <a:rPr lang="en-GB"/>
              <a:t>Section #: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245173-97D5-6155-0CE4-CCEA5CB64F4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0183" y="383648"/>
            <a:ext cx="7827512" cy="252354"/>
          </a:xfrm>
          <a:prstGeom prst="rect">
            <a:avLst/>
          </a:prstGeom>
        </p:spPr>
        <p:txBody>
          <a:bodyPr lIns="0" tIns="0" rIns="0" bIns="0"/>
          <a:lstStyle>
            <a:lvl1pPr>
              <a:defRPr sz="1800"/>
            </a:lvl1pPr>
          </a:lstStyle>
          <a:p>
            <a:pPr lvl="0"/>
            <a:r>
              <a:rPr lang="en-US"/>
              <a:t>Section #: Slide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499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. Title &amp; Content w/ Digi Text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1004" y="4755645"/>
            <a:ext cx="722460" cy="387855"/>
          </a:xfrm>
          <a:prstGeom prst="rect">
            <a:avLst/>
          </a:prstGeom>
        </p:spPr>
        <p:txBody>
          <a:bodyPr anchor="ctr"/>
          <a:lstStyle>
            <a:lvl1pPr algn="r">
              <a:defRPr sz="80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</a:lstStyle>
          <a:p>
            <a:fld id="{C554A706-D19D-4C79-97F9-BC489483F7E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57E3F36-04B2-46F4-B794-ECE044651101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220184" y="816114"/>
            <a:ext cx="5158917" cy="360045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rtl="0">
              <a:buFont typeface="Arial" panose="020B0604020202020204" pitchFamily="34" charset="0"/>
              <a:buNone/>
              <a:defRPr sz="1200">
                <a:latin typeface="JLR Emeric ExtraLight" panose="02000503040000020004" pitchFamily="2" charset="0"/>
              </a:defRPr>
            </a:lvl1pPr>
            <a:lvl2pPr marL="449263" indent="-179388" rtl="0">
              <a:buFont typeface="Arial" panose="020B0604020202020204" pitchFamily="34" charset="0"/>
              <a:buChar char="−"/>
              <a:defRPr sz="1000">
                <a:latin typeface="JLR Emeric ExtraLight" panose="02000503040000020004" pitchFamily="2" charset="0"/>
              </a:defRPr>
            </a:lvl2pPr>
            <a:lvl3pPr marL="625475" indent="-180975" rtl="0">
              <a:buFont typeface="Arial" pitchFamily="34" charset="0"/>
              <a:buChar char="−"/>
              <a:defRPr sz="800">
                <a:latin typeface="JLR Emeric ExtraLight" panose="02000503040000020004" pitchFamily="2" charset="0"/>
              </a:defRPr>
            </a:lvl3pPr>
            <a:lvl4pPr marL="808038" indent="-179388" rtl="0">
              <a:buFont typeface="Arial" pitchFamily="34" charset="0"/>
              <a:buChar char="−"/>
              <a:defRPr sz="600">
                <a:latin typeface="JLR Emeric ExtraLight" panose="02000503040000020004" pitchFamily="2" charset="0"/>
              </a:defRPr>
            </a:lvl4pPr>
            <a:lvl5pPr marL="982663" indent="-179388" rtl="0">
              <a:buFont typeface="Arial" pitchFamily="34" charset="0"/>
              <a:buChar char="−"/>
              <a:tabLst/>
              <a:defRPr sz="1200">
                <a:latin typeface="JLR Emeric ExtraLight" panose="02000503040000020004" pitchFamily="2" charset="0"/>
              </a:defRPr>
            </a:lvl5pPr>
            <a:lvl6pPr marL="900000" indent="-180975">
              <a:buFont typeface="Arial" pitchFamily="34" charset="0"/>
              <a:buChar char="−"/>
              <a:defRPr sz="14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F467293-A535-430A-A263-28DC78B0C98C}"/>
              </a:ext>
            </a:extLst>
          </p:cNvPr>
          <p:cNvCxnSpPr>
            <a:cxnSpLocks/>
          </p:cNvCxnSpPr>
          <p:nvPr userDrawn="1"/>
        </p:nvCxnSpPr>
        <p:spPr>
          <a:xfrm>
            <a:off x="220183" y="636004"/>
            <a:ext cx="5315804" cy="0"/>
          </a:xfrm>
          <a:prstGeom prst="line">
            <a:avLst/>
          </a:prstGeom>
          <a:noFill/>
          <a:ln w="9525" cap="flat" cmpd="sng" algn="ctr">
            <a:solidFill>
              <a:srgbClr val="3E1C8A"/>
            </a:solidFill>
            <a:prstDash val="solid"/>
          </a:ln>
          <a:effectLst/>
        </p:spPr>
      </p:cxn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07D2F1B-B07A-47C6-BF72-DA181CE0AD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0183" y="153867"/>
            <a:ext cx="5324583" cy="184666"/>
          </a:xfrm>
          <a:prstGeom prst="rect">
            <a:avLst/>
          </a:prstGeom>
        </p:spPr>
        <p:txBody>
          <a:bodyPr lIns="0"/>
          <a:lstStyle>
            <a:lvl1pPr>
              <a:defRPr sz="1200">
                <a:latin typeface="JLR Emeric ExtraLight" panose="0200050304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Section #: title</a:t>
            </a:r>
          </a:p>
        </p:txBody>
      </p:sp>
    </p:spTree>
    <p:extLst>
      <p:ext uri="{BB962C8B-B14F-4D97-AF65-F5344CB8AC3E}">
        <p14:creationId xmlns:p14="http://schemas.microsoft.com/office/powerpoint/2010/main" val="3521574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 Title and Content w/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1004" y="4755645"/>
            <a:ext cx="722460" cy="387855"/>
          </a:xfrm>
          <a:prstGeom prst="rect">
            <a:avLst/>
          </a:prstGeom>
        </p:spPr>
        <p:txBody>
          <a:bodyPr anchor="ctr"/>
          <a:lstStyle>
            <a:lvl1pPr algn="r">
              <a:defRPr sz="80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</a:lstStyle>
          <a:p>
            <a:fld id="{C554A706-D19D-4C79-97F9-BC489483F7E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0A02D12-DF8E-431D-ADE0-27EF019035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3438" y="812056"/>
            <a:ext cx="4284662" cy="3600450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>
              <a:defRPr>
                <a:latin typeface="JLR Emeric ExtraLight" panose="02000503040000020004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2460250-3FA9-448E-BC98-ADD8B8C592D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20184" y="816114"/>
            <a:ext cx="4179649" cy="360045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rtl="0">
              <a:buFont typeface="Arial" panose="020B0604020202020204" pitchFamily="34" charset="0"/>
              <a:buNone/>
              <a:defRPr sz="1200">
                <a:latin typeface="JLR Emeric ExtraLight" panose="02000503040000020004" pitchFamily="2" charset="0"/>
              </a:defRPr>
            </a:lvl1pPr>
            <a:lvl2pPr marL="449263" indent="-179388" rtl="0">
              <a:buFont typeface="Arial" panose="020B0604020202020204" pitchFamily="34" charset="0"/>
              <a:buChar char="−"/>
              <a:defRPr sz="1000">
                <a:latin typeface="JLR Emeric ExtraLight" panose="02000503040000020004" pitchFamily="2" charset="0"/>
              </a:defRPr>
            </a:lvl2pPr>
            <a:lvl3pPr marL="625475" indent="-180975" rtl="0">
              <a:buFont typeface="Arial" pitchFamily="34" charset="0"/>
              <a:buChar char="−"/>
              <a:defRPr sz="800">
                <a:latin typeface="JLR Emeric ExtraLight" panose="02000503040000020004" pitchFamily="2" charset="0"/>
              </a:defRPr>
            </a:lvl3pPr>
            <a:lvl4pPr marL="808038" indent="-179388" rtl="0">
              <a:buFont typeface="Arial" pitchFamily="34" charset="0"/>
              <a:buChar char="−"/>
              <a:defRPr sz="600">
                <a:latin typeface="JLR Emeric ExtraLight" panose="02000503040000020004" pitchFamily="2" charset="0"/>
              </a:defRPr>
            </a:lvl4pPr>
            <a:lvl5pPr marL="982663" indent="-179388" rtl="0">
              <a:buFont typeface="Arial" pitchFamily="34" charset="0"/>
              <a:buChar char="−"/>
              <a:tabLst/>
              <a:defRPr sz="1200">
                <a:latin typeface="JLR Emeric ExtraLight" panose="02000503040000020004" pitchFamily="2" charset="0"/>
              </a:defRPr>
            </a:lvl5pPr>
            <a:lvl6pPr marL="900000" indent="-180975">
              <a:buFont typeface="Arial" pitchFamily="34" charset="0"/>
              <a:buChar char="−"/>
              <a:defRPr sz="14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92B685-1447-468A-93BA-811CC322F236}"/>
              </a:ext>
            </a:extLst>
          </p:cNvPr>
          <p:cNvCxnSpPr>
            <a:cxnSpLocks/>
          </p:cNvCxnSpPr>
          <p:nvPr userDrawn="1"/>
        </p:nvCxnSpPr>
        <p:spPr>
          <a:xfrm>
            <a:off x="228962" y="636004"/>
            <a:ext cx="8640000" cy="0"/>
          </a:xfrm>
          <a:prstGeom prst="line">
            <a:avLst/>
          </a:prstGeom>
          <a:noFill/>
          <a:ln w="9525" cap="flat" cmpd="sng" algn="ctr">
            <a:solidFill>
              <a:srgbClr val="3E1C8A"/>
            </a:solidFill>
            <a:prstDash val="solid"/>
          </a:ln>
          <a:effectLst/>
        </p:spPr>
      </p:cxn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C45308D0-44FE-49F7-B82E-8FB39782912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0183" y="153867"/>
            <a:ext cx="7827512" cy="184666"/>
          </a:xfrm>
          <a:prstGeom prst="rect">
            <a:avLst/>
          </a:prstGeom>
        </p:spPr>
        <p:txBody>
          <a:bodyPr lIns="0"/>
          <a:lstStyle>
            <a:lvl1pPr>
              <a:defRPr sz="1200">
                <a:latin typeface="JLR Emeric ExtraLight" panose="0200050304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Section #: title</a:t>
            </a:r>
          </a:p>
        </p:txBody>
      </p:sp>
    </p:spTree>
    <p:extLst>
      <p:ext uri="{BB962C8B-B14F-4D97-AF65-F5344CB8AC3E}">
        <p14:creationId xmlns:p14="http://schemas.microsoft.com/office/powerpoint/2010/main" val="2822355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 Title and Content w/ 4 imag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1004" y="4755645"/>
            <a:ext cx="722460" cy="387855"/>
          </a:xfrm>
          <a:prstGeom prst="rect">
            <a:avLst/>
          </a:prstGeom>
        </p:spPr>
        <p:txBody>
          <a:bodyPr anchor="ctr"/>
          <a:lstStyle>
            <a:lvl1pPr algn="r">
              <a:defRPr sz="80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</a:lstStyle>
          <a:p>
            <a:fld id="{C554A706-D19D-4C79-97F9-BC489483F7E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D202EC5B-42A1-47B8-9731-9FD15727D32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648202" y="812056"/>
            <a:ext cx="2066925" cy="1728788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>
              <a:defRPr sz="1200">
                <a:latin typeface="JLR Emeric ExtraLight" panose="02000503040000020004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486AAFFD-D655-4C36-AC49-FFFEF4C099B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2" y="812056"/>
            <a:ext cx="2066925" cy="1728788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>
              <a:defRPr sz="1200">
                <a:latin typeface="JLR Emeric ExtraLight" panose="02000503040000020004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F05362FE-0E9F-4326-B388-048EC9C9F9C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8202" y="2683719"/>
            <a:ext cx="2066925" cy="1728788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>
              <a:defRPr sz="1200">
                <a:latin typeface="JLR Emeric ExtraLight" panose="02000503040000020004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CF859843-DC2F-46FF-8E7A-6419B8C2349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858002" y="2683719"/>
            <a:ext cx="2066925" cy="1728788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>
              <a:defRPr sz="1200">
                <a:latin typeface="JLR Emeric ExtraLight" panose="02000503040000020004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C55F818A-415F-485D-863C-56CA261D80F7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220184" y="816114"/>
            <a:ext cx="4179649" cy="360045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rtl="0">
              <a:buFont typeface="Arial" panose="020B0604020202020204" pitchFamily="34" charset="0"/>
              <a:buNone/>
              <a:defRPr sz="1200">
                <a:latin typeface="JLR Emeric ExtraLight" panose="02000503040000020004" pitchFamily="2" charset="0"/>
              </a:defRPr>
            </a:lvl1pPr>
            <a:lvl2pPr marL="449263" indent="-179388" rtl="0">
              <a:buFont typeface="Arial" panose="020B0604020202020204" pitchFamily="34" charset="0"/>
              <a:buChar char="−"/>
              <a:defRPr sz="1000">
                <a:latin typeface="JLR Emeric ExtraLight" panose="02000503040000020004" pitchFamily="2" charset="0"/>
              </a:defRPr>
            </a:lvl2pPr>
            <a:lvl3pPr marL="625475" indent="-180975" rtl="0">
              <a:buFont typeface="Arial" pitchFamily="34" charset="0"/>
              <a:buChar char="−"/>
              <a:defRPr sz="800">
                <a:latin typeface="JLR Emeric ExtraLight" panose="02000503040000020004" pitchFamily="2" charset="0"/>
              </a:defRPr>
            </a:lvl3pPr>
            <a:lvl4pPr marL="808038" indent="-179388" rtl="0">
              <a:buFont typeface="Arial" pitchFamily="34" charset="0"/>
              <a:buChar char="−"/>
              <a:defRPr sz="600">
                <a:latin typeface="JLR Emeric ExtraLight" panose="02000503040000020004" pitchFamily="2" charset="0"/>
              </a:defRPr>
            </a:lvl4pPr>
            <a:lvl5pPr marL="982663" indent="-179388" rtl="0">
              <a:buFont typeface="Arial" pitchFamily="34" charset="0"/>
              <a:buChar char="−"/>
              <a:tabLst/>
              <a:defRPr sz="1200">
                <a:latin typeface="JLR Emeric ExtraLight" panose="02000503040000020004" pitchFamily="2" charset="0"/>
              </a:defRPr>
            </a:lvl5pPr>
            <a:lvl6pPr marL="900000" indent="-180975">
              <a:buFont typeface="Arial" pitchFamily="34" charset="0"/>
              <a:buChar char="−"/>
              <a:defRPr sz="14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7EEF34C-44E6-4AAE-B020-4BBE1BCCDD98}"/>
              </a:ext>
            </a:extLst>
          </p:cNvPr>
          <p:cNvCxnSpPr>
            <a:cxnSpLocks/>
          </p:cNvCxnSpPr>
          <p:nvPr userDrawn="1"/>
        </p:nvCxnSpPr>
        <p:spPr>
          <a:xfrm>
            <a:off x="228962" y="636004"/>
            <a:ext cx="8640000" cy="0"/>
          </a:xfrm>
          <a:prstGeom prst="line">
            <a:avLst/>
          </a:prstGeom>
          <a:noFill/>
          <a:ln w="9525" cap="flat" cmpd="sng" algn="ctr">
            <a:solidFill>
              <a:srgbClr val="3E1C8A"/>
            </a:solidFill>
            <a:prstDash val="solid"/>
          </a:ln>
          <a:effectLst/>
        </p:spPr>
      </p:cxn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7543909-4300-43D7-B799-BAA8E8ED245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20183" y="153867"/>
            <a:ext cx="7827512" cy="184666"/>
          </a:xfrm>
          <a:prstGeom prst="rect">
            <a:avLst/>
          </a:prstGeom>
        </p:spPr>
        <p:txBody>
          <a:bodyPr lIns="0"/>
          <a:lstStyle>
            <a:lvl1pPr>
              <a:defRPr sz="1200">
                <a:latin typeface="JLR Emeric ExtraLight" panose="0200050304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Section #: title</a:t>
            </a:r>
          </a:p>
        </p:txBody>
      </p:sp>
    </p:spTree>
    <p:extLst>
      <p:ext uri="{BB962C8B-B14F-4D97-AF65-F5344CB8AC3E}">
        <p14:creationId xmlns:p14="http://schemas.microsoft.com/office/powerpoint/2010/main" val="2050051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 Title and Content w/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3095660" y="812056"/>
            <a:ext cx="5824503" cy="3600450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>
              <a:defRPr>
                <a:latin typeface="JLR Emeric ExtraLight" panose="02000503040000020004" pitchFamily="2" charset="0"/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D941B2E-AE53-4ED2-9F8F-BC9D5DDE4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1004" y="4755645"/>
            <a:ext cx="722460" cy="387855"/>
          </a:xfrm>
          <a:prstGeom prst="rect">
            <a:avLst/>
          </a:prstGeom>
        </p:spPr>
        <p:txBody>
          <a:bodyPr anchor="ctr"/>
          <a:lstStyle>
            <a:lvl1pPr algn="r">
              <a:defRPr sz="80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</a:lstStyle>
          <a:p>
            <a:fld id="{C554A706-D19D-4C79-97F9-BC489483F7E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2C6B8EF-E849-4652-B551-4AA1A63EE993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220184" y="816114"/>
            <a:ext cx="2616119" cy="360045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 rtl="0">
              <a:buFont typeface="Arial" panose="020B0604020202020204" pitchFamily="34" charset="0"/>
              <a:buNone/>
              <a:defRPr sz="1200">
                <a:latin typeface="JLR Emeric ExtraLight" panose="02000503040000020004" pitchFamily="2" charset="0"/>
              </a:defRPr>
            </a:lvl1pPr>
            <a:lvl2pPr marL="449263" indent="-179388" rtl="0">
              <a:buFont typeface="Arial" panose="020B0604020202020204" pitchFamily="34" charset="0"/>
              <a:buChar char="−"/>
              <a:defRPr sz="1000">
                <a:latin typeface="JLR Emeric ExtraLight" panose="02000503040000020004" pitchFamily="2" charset="0"/>
              </a:defRPr>
            </a:lvl2pPr>
            <a:lvl3pPr marL="625475" indent="-180975" rtl="0">
              <a:buFont typeface="Arial" pitchFamily="34" charset="0"/>
              <a:buChar char="−"/>
              <a:defRPr sz="800">
                <a:latin typeface="JLR Emeric ExtraLight" panose="02000503040000020004" pitchFamily="2" charset="0"/>
              </a:defRPr>
            </a:lvl3pPr>
            <a:lvl4pPr marL="808038" indent="-179388" rtl="0">
              <a:buFont typeface="Arial" pitchFamily="34" charset="0"/>
              <a:buChar char="−"/>
              <a:defRPr sz="600">
                <a:latin typeface="JLR Emeric ExtraLight" panose="02000503040000020004" pitchFamily="2" charset="0"/>
              </a:defRPr>
            </a:lvl4pPr>
            <a:lvl5pPr marL="982663" indent="-179388" rtl="0">
              <a:buFont typeface="Arial" pitchFamily="34" charset="0"/>
              <a:buChar char="−"/>
              <a:tabLst/>
              <a:defRPr sz="1200">
                <a:latin typeface="JLR Emeric ExtraLight" panose="02000503040000020004" pitchFamily="2" charset="0"/>
              </a:defRPr>
            </a:lvl5pPr>
            <a:lvl6pPr marL="900000" indent="-180975">
              <a:buFont typeface="Arial" pitchFamily="34" charset="0"/>
              <a:buChar char="−"/>
              <a:defRPr sz="1400"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967DAAD2-A03A-4303-8C24-3EF4A5FC230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0183" y="153867"/>
            <a:ext cx="7827512" cy="184666"/>
          </a:xfrm>
          <a:prstGeom prst="rect">
            <a:avLst/>
          </a:prstGeom>
        </p:spPr>
        <p:txBody>
          <a:bodyPr lIns="0"/>
          <a:lstStyle>
            <a:lvl1pPr>
              <a:defRPr sz="1200">
                <a:latin typeface="JLR Emeric ExtraLight" panose="0200050304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Section #: title</a:t>
            </a:r>
          </a:p>
        </p:txBody>
      </p:sp>
    </p:spTree>
    <p:extLst>
      <p:ext uri="{BB962C8B-B14F-4D97-AF65-F5344CB8AC3E}">
        <p14:creationId xmlns:p14="http://schemas.microsoft.com/office/powerpoint/2010/main" val="1174598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Relationship Id="rId9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631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6" r:id="rId3"/>
    <p:sldLayoutId id="2147483675" r:id="rId4"/>
  </p:sldLayoutIdLst>
  <p:hf hdr="0" dt="0"/>
  <p:txStyles>
    <p:titleStyle>
      <a:lvl1pPr marL="0" indent="0" algn="l" defTabSz="914400" rtl="0" eaLnBrk="1" latinLnBrk="0" hangingPunct="1">
        <a:lnSpc>
          <a:spcPct val="100000"/>
        </a:lnSpc>
        <a:spcBef>
          <a:spcPct val="0"/>
        </a:spcBef>
        <a:buFont typeface="Arial" panose="020B0604020202020204" pitchFamily="34" charset="0"/>
        <a:buNone/>
        <a:defRPr sz="1800" b="1" kern="1200">
          <a:solidFill>
            <a:schemeClr val="tx1"/>
          </a:solidFill>
          <a:latin typeface="JLR Emeric SemiBold" panose="02000503040000020004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JLR Emeric ExtraLight" panose="02000503040000020004" pitchFamily="2" charset="0"/>
          <a:ea typeface="+mn-ea"/>
          <a:cs typeface="+mn-cs"/>
        </a:defRPr>
      </a:lvl1pPr>
      <a:lvl2pPr marL="360000" indent="-180000" algn="l" defTabSz="914400" rtl="0" eaLnBrk="1" latinLnBrk="0" hangingPunct="1">
        <a:spcBef>
          <a:spcPts val="600"/>
        </a:spcBef>
        <a:buFont typeface="Arial" panose="020B0604020202020204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9263" indent="-179388" algn="l" defTabSz="914400" rtl="0" eaLnBrk="1" latinLnBrk="0" hangingPunct="1">
        <a:spcBef>
          <a:spcPts val="600"/>
        </a:spcBef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JLR Emeric ExtraLight" panose="02000503040000020004" pitchFamily="2" charset="0"/>
          <a:ea typeface="+mn-ea"/>
          <a:cs typeface="+mn-cs"/>
        </a:defRPr>
      </a:lvl3pPr>
      <a:lvl4pPr marL="625475" indent="-179388" algn="l" defTabSz="914400" rtl="0" eaLnBrk="1" latinLnBrk="0" hangingPunct="1">
        <a:spcBef>
          <a:spcPts val="600"/>
        </a:spcBef>
        <a:buFont typeface="Arial" panose="020B0604020202020204" pitchFamily="34" charset="0"/>
        <a:buChar char="−"/>
        <a:defRPr sz="1400" kern="1200">
          <a:solidFill>
            <a:schemeClr val="tx1"/>
          </a:solidFill>
          <a:latin typeface="JLR Emeric ExtraLight" panose="02000503040000020004" pitchFamily="2" charset="0"/>
          <a:ea typeface="+mn-ea"/>
          <a:cs typeface="+mn-cs"/>
        </a:defRPr>
      </a:lvl4pPr>
      <a:lvl5pPr marL="808038" indent="-180975" algn="l" defTabSz="914400" rtl="0" eaLnBrk="1" latinLnBrk="0" hangingPunct="1">
        <a:spcBef>
          <a:spcPts val="600"/>
        </a:spcBef>
        <a:buFont typeface="Arial" panose="020B0604020202020204" pitchFamily="34" charset="0"/>
        <a:buChar char="−"/>
        <a:tabLst/>
        <a:defRPr sz="1400" kern="1200">
          <a:solidFill>
            <a:schemeClr val="tx1"/>
          </a:solidFill>
          <a:latin typeface="JLR Emeric ExtraLight" panose="02000503040000020004" pitchFamily="2" charset="0"/>
          <a:ea typeface="+mn-ea"/>
          <a:cs typeface="+mn-cs"/>
        </a:defRPr>
      </a:lvl5pPr>
      <a:lvl6pPr marL="982663" indent="-180975" algn="l" defTabSz="914400" rtl="0" eaLnBrk="1" latinLnBrk="0" hangingPunct="1">
        <a:spcBef>
          <a:spcPts val="600"/>
        </a:spcBef>
        <a:buFont typeface="Arial" panose="020B0604020202020204" pitchFamily="34" charset="0"/>
        <a:buChar char="−"/>
        <a:defRPr sz="1400" kern="1200">
          <a:solidFill>
            <a:schemeClr val="tx1"/>
          </a:solidFill>
          <a:latin typeface="JLR Emeric ExtraLight" panose="02000503040000020004" pitchFamily="2" charset="0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D1873E1-7687-4741-96E9-48A739F66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01004" y="4755645"/>
            <a:ext cx="722460" cy="387855"/>
          </a:xfrm>
          <a:prstGeom prst="rect">
            <a:avLst/>
          </a:prstGeom>
        </p:spPr>
        <p:txBody>
          <a:bodyPr anchor="ctr"/>
          <a:lstStyle>
            <a:lvl1pPr algn="r">
              <a:defRPr sz="800">
                <a:solidFill>
                  <a:srgbClr val="FFFFFF"/>
                </a:solidFill>
                <a:latin typeface="JLR Emeric ExtraLight" panose="02000503040000020004" pitchFamily="2" charset="0"/>
              </a:defRPr>
            </a:lvl1pPr>
          </a:lstStyle>
          <a:p>
            <a:fld id="{C554A706-D19D-4C79-97F9-BC489483F7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6550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9" r:id="rId5"/>
    <p:sldLayoutId id="2147483700" r:id="rId6"/>
    <p:sldLayoutId id="2147483701" r:id="rId7"/>
  </p:sldLayoutIdLst>
  <p:hf hdr="0" dt="0"/>
  <p:txStyles>
    <p:titleStyle>
      <a:lvl1pPr marL="0" indent="0" algn="l" defTabSz="914400" rtl="0" eaLnBrk="1" latinLnBrk="0" hangingPunct="1">
        <a:lnSpc>
          <a:spcPct val="100000"/>
        </a:lnSpc>
        <a:spcBef>
          <a:spcPct val="0"/>
        </a:spcBef>
        <a:buFont typeface="Arial" panose="020B0604020202020204" pitchFamily="34" charset="0"/>
        <a:buNone/>
        <a:defRPr sz="1800" b="1" kern="1200">
          <a:solidFill>
            <a:schemeClr val="tx1"/>
          </a:solidFill>
          <a:latin typeface="JLR Emeric SemiBold" panose="02000503040000020004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JLR Emeric ExtraLight" panose="02000503040000020004" pitchFamily="2" charset="0"/>
          <a:ea typeface="+mn-ea"/>
          <a:cs typeface="+mn-cs"/>
        </a:defRPr>
      </a:lvl1pPr>
      <a:lvl2pPr marL="360000" indent="-180000" algn="l" defTabSz="914400" rtl="0" eaLnBrk="1" latinLnBrk="0" hangingPunct="1">
        <a:spcBef>
          <a:spcPts val="600"/>
        </a:spcBef>
        <a:buFont typeface="Arial" panose="020B0604020202020204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9263" indent="-179388" algn="l" defTabSz="914400" rtl="0" eaLnBrk="1" latinLnBrk="0" hangingPunct="1">
        <a:spcBef>
          <a:spcPts val="600"/>
        </a:spcBef>
        <a:buFont typeface="Arial" panose="020B0604020202020204" pitchFamily="34" charset="0"/>
        <a:buChar char="−"/>
        <a:defRPr sz="1600" kern="1200">
          <a:solidFill>
            <a:schemeClr val="tx1"/>
          </a:solidFill>
          <a:latin typeface="JLR Emeric ExtraLight" panose="02000503040000020004" pitchFamily="2" charset="0"/>
          <a:ea typeface="+mn-ea"/>
          <a:cs typeface="+mn-cs"/>
        </a:defRPr>
      </a:lvl3pPr>
      <a:lvl4pPr marL="625475" indent="-179388" algn="l" defTabSz="914400" rtl="0" eaLnBrk="1" latinLnBrk="0" hangingPunct="1">
        <a:spcBef>
          <a:spcPts val="600"/>
        </a:spcBef>
        <a:buFont typeface="Arial" panose="020B0604020202020204" pitchFamily="34" charset="0"/>
        <a:buChar char="−"/>
        <a:defRPr sz="1400" kern="1200">
          <a:solidFill>
            <a:schemeClr val="tx1"/>
          </a:solidFill>
          <a:latin typeface="JLR Emeric ExtraLight" panose="02000503040000020004" pitchFamily="2" charset="0"/>
          <a:ea typeface="+mn-ea"/>
          <a:cs typeface="+mn-cs"/>
        </a:defRPr>
      </a:lvl4pPr>
      <a:lvl5pPr marL="808038" indent="-180975" algn="l" defTabSz="914400" rtl="0" eaLnBrk="1" latinLnBrk="0" hangingPunct="1">
        <a:spcBef>
          <a:spcPts val="600"/>
        </a:spcBef>
        <a:buFont typeface="Arial" panose="020B0604020202020204" pitchFamily="34" charset="0"/>
        <a:buChar char="−"/>
        <a:tabLst/>
        <a:defRPr sz="1400" kern="1200">
          <a:solidFill>
            <a:schemeClr val="tx1"/>
          </a:solidFill>
          <a:latin typeface="JLR Emeric ExtraLight" panose="02000503040000020004" pitchFamily="2" charset="0"/>
          <a:ea typeface="+mn-ea"/>
          <a:cs typeface="+mn-cs"/>
        </a:defRPr>
      </a:lvl5pPr>
      <a:lvl6pPr marL="982663" indent="-180975" algn="l" defTabSz="914400" rtl="0" eaLnBrk="1" latinLnBrk="0" hangingPunct="1">
        <a:spcBef>
          <a:spcPts val="600"/>
        </a:spcBef>
        <a:buFont typeface="Arial" panose="020B0604020202020204" pitchFamily="34" charset="0"/>
        <a:buChar char="−"/>
        <a:defRPr sz="1400" kern="1200">
          <a:solidFill>
            <a:schemeClr val="tx1"/>
          </a:solidFill>
          <a:latin typeface="JLR Emeric ExtraLight" panose="02000503040000020004" pitchFamily="2" charset="0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41682DA-685E-4178-AFE9-BAFED751E4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473" y="1459203"/>
            <a:ext cx="8005054" cy="1598701"/>
          </a:xfrm>
        </p:spPr>
        <p:txBody>
          <a:bodyPr/>
          <a:lstStyle/>
          <a:p>
            <a:r>
              <a:rPr lang="en-GB" sz="3200" err="1"/>
              <a:t>ChatGPT</a:t>
            </a:r>
            <a:endParaRPr lang="en-GB" sz="320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383EA28-B210-4CB0-B434-5C1324E228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5195D93C-9379-1419-A4C7-AA6CE697F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2057" y="3389678"/>
            <a:ext cx="6285320" cy="1247386"/>
          </a:xfrm>
        </p:spPr>
        <p:txBody>
          <a:bodyPr lIns="91440" tIns="45720" rIns="91440" bIns="45720" anchor="ctr"/>
          <a:lstStyle/>
          <a:p>
            <a:pPr algn="l"/>
            <a:r>
              <a:rPr lang="en-US" sz="2000" dirty="0">
                <a:latin typeface="JLR Emeric ExtraLight"/>
              </a:rPr>
              <a:t>Digital - Data Science</a:t>
            </a:r>
          </a:p>
          <a:p>
            <a:pPr algn="l"/>
            <a:r>
              <a:rPr lang="en-US" sz="2000" dirty="0">
                <a:latin typeface="JLR Emeric ExtraLight"/>
              </a:rPr>
              <a:t>25th May 2023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8379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37"/>
    </mc:Choice>
    <mc:Fallback xmlns="">
      <p:transition spd="slow" advTm="1673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5F4850-C3A3-A764-AAC2-95F75C7B8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4A706-D19D-4C79-97F9-BC489483F7EF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C9BD70-2DC5-AD99-534D-C481DB6FB5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0" tIns="45720" rIns="91440" bIns="45720" anchor="t"/>
          <a:lstStyle/>
          <a:p>
            <a:r>
              <a:rPr lang="en-GB" err="1">
                <a:latin typeface="JLR Emeric ExtraLight"/>
              </a:rPr>
              <a:t>ChatGPT</a:t>
            </a:r>
            <a:r>
              <a:rPr lang="en-GB">
                <a:latin typeface="JLR Emeric ExtraLight"/>
              </a:rPr>
              <a:t> Series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1AB79A-8B86-F82D-487B-4E7097DD7FFC}"/>
              </a:ext>
            </a:extLst>
          </p:cNvPr>
          <p:cNvSpPr txBox="1"/>
          <p:nvPr/>
        </p:nvSpPr>
        <p:spPr>
          <a:xfrm>
            <a:off x="217331" y="901962"/>
            <a:ext cx="4727583" cy="32008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Introduction to </a:t>
            </a:r>
            <a:r>
              <a:rPr lang="en-GB" sz="1600" dirty="0" err="1">
                <a:solidFill>
                  <a:srgbClr val="333333"/>
                </a:solidFill>
                <a:ea typeface="+mn-lt"/>
                <a:cs typeface="+mn-lt"/>
              </a:rPr>
              <a:t>ChatGPT</a:t>
            </a:r>
            <a:endParaRPr lang="en-US" sz="1600" dirty="0">
              <a:cs typeface="Arial"/>
            </a:endParaRPr>
          </a:p>
          <a:p>
            <a:pPr marL="342900" indent="-342900">
              <a:buAutoNum type="arabicPeriod"/>
            </a:pPr>
            <a:endParaRPr lang="en-GB" sz="1600" dirty="0">
              <a:cs typeface="Arial"/>
            </a:endParaRPr>
          </a:p>
          <a:p>
            <a:pPr marL="342900" indent="-342900">
              <a:buAutoNum type="arabicPeriod"/>
            </a:pPr>
            <a:r>
              <a:rPr lang="en-GB" sz="1600" b="1" dirty="0">
                <a:solidFill>
                  <a:srgbClr val="333333"/>
                </a:solidFill>
                <a:ea typeface="+mn-lt"/>
                <a:cs typeface="+mn-lt"/>
              </a:rPr>
              <a:t>How </a:t>
            </a:r>
            <a:r>
              <a:rPr lang="en-GB" sz="1600" b="1" dirty="0" err="1">
                <a:solidFill>
                  <a:srgbClr val="333333"/>
                </a:solidFill>
                <a:ea typeface="+mn-lt"/>
                <a:cs typeface="+mn-lt"/>
              </a:rPr>
              <a:t>ChatGPT</a:t>
            </a:r>
            <a:r>
              <a:rPr lang="en-GB" sz="1600" b="1" dirty="0">
                <a:solidFill>
                  <a:srgbClr val="333333"/>
                </a:solidFill>
                <a:ea typeface="+mn-lt"/>
                <a:cs typeface="+mn-lt"/>
              </a:rPr>
              <a:t> Works</a:t>
            </a:r>
          </a:p>
          <a:p>
            <a:pPr marL="342900" indent="-342900">
              <a:buAutoNum type="arabicPeriod"/>
            </a:pPr>
            <a:endParaRPr lang="en-GB" sz="1600" dirty="0">
              <a:solidFill>
                <a:srgbClr val="000000"/>
              </a:solidFill>
              <a:cs typeface="Arial"/>
            </a:endParaRP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Deep dive into </a:t>
            </a:r>
            <a:r>
              <a:rPr lang="en-GB" sz="1600" dirty="0" err="1">
                <a:solidFill>
                  <a:srgbClr val="333333"/>
                </a:solidFill>
                <a:ea typeface="+mn-lt"/>
                <a:cs typeface="+mn-lt"/>
              </a:rPr>
              <a:t>ChatGPT</a:t>
            </a:r>
            <a:endParaRPr lang="en-GB" sz="1600" dirty="0">
              <a:solidFill>
                <a:srgbClr val="333333"/>
              </a:solidFill>
              <a:ea typeface="+mn-lt"/>
              <a:cs typeface="+mn-lt"/>
            </a:endParaRPr>
          </a:p>
          <a:p>
            <a:pPr marL="342900" indent="-342900">
              <a:buAutoNum type="arabicPeriod"/>
            </a:pPr>
            <a:endParaRPr lang="en-GB" sz="1600" dirty="0">
              <a:cs typeface="Arial"/>
            </a:endParaRPr>
          </a:p>
          <a:p>
            <a:pPr marL="342900" indent="-342900">
              <a:buAutoNum type="arabicPeriod"/>
            </a:pPr>
            <a:r>
              <a:rPr lang="en-GB" sz="1600" dirty="0" err="1">
                <a:ea typeface="+mn-lt"/>
                <a:cs typeface="+mn-lt"/>
              </a:rPr>
              <a:t>ChatGPT</a:t>
            </a:r>
            <a:r>
              <a:rPr lang="en-GB" sz="1600" dirty="0">
                <a:ea typeface="+mn-lt"/>
                <a:cs typeface="+mn-lt"/>
              </a:rPr>
              <a:t> use cases and how to use</a:t>
            </a:r>
          </a:p>
          <a:p>
            <a:pPr marL="342900" indent="-342900">
              <a:buAutoNum type="arabicPeriod"/>
            </a:pPr>
            <a:endParaRPr lang="en-GB" sz="1600" dirty="0">
              <a:cs typeface="Arial"/>
            </a:endParaRP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The future of </a:t>
            </a:r>
            <a:r>
              <a:rPr lang="en-GB" sz="1600" dirty="0" err="1">
                <a:solidFill>
                  <a:srgbClr val="333333"/>
                </a:solidFill>
                <a:ea typeface="+mn-lt"/>
                <a:cs typeface="+mn-lt"/>
              </a:rPr>
              <a:t>ChatGPT</a:t>
            </a: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 an AI Ethics</a:t>
            </a:r>
          </a:p>
          <a:p>
            <a:pPr marL="342900" indent="-342900">
              <a:buAutoNum type="arabicPeriod"/>
            </a:pPr>
            <a:endParaRPr lang="en-GB" sz="1600" dirty="0">
              <a:cs typeface="Arial"/>
            </a:endParaRPr>
          </a:p>
          <a:p>
            <a:pPr marL="342900" indent="-342900">
              <a:buAutoNum type="arabicPeriod"/>
            </a:pPr>
            <a:endParaRPr lang="en-GB" sz="1600" dirty="0">
              <a:cs typeface="Arial"/>
            </a:endParaRPr>
          </a:p>
          <a:p>
            <a:pPr marL="800100" lvl="1" indent="-342900">
              <a:buFontTx/>
              <a:buAutoNum type="arabicPeriod"/>
            </a:pPr>
            <a:endParaRPr lang="en-GB" sz="1600" dirty="0">
              <a:cs typeface="Arial"/>
            </a:endParaRPr>
          </a:p>
          <a:p>
            <a:pPr marL="342900" indent="-342900">
              <a:buFontTx/>
              <a:buAutoNum type="arabicPeriod"/>
            </a:pPr>
            <a:endParaRPr lang="en-GB" sz="1600" dirty="0">
              <a:cs typeface="Arial"/>
            </a:endParaRPr>
          </a:p>
        </p:txBody>
      </p:sp>
      <p:pic>
        <p:nvPicPr>
          <p:cNvPr id="3" name="Picture 3" descr="Icon&#10;&#10;Description automatically generated">
            <a:extLst>
              <a:ext uri="{FF2B5EF4-FFF2-40B4-BE49-F238E27FC236}">
                <a16:creationId xmlns:a16="http://schemas.microsoft.com/office/drawing/2014/main" id="{B609DC84-BBAB-B07F-E0B4-E827A9F46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296" y="822744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029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5F4850-C3A3-A764-AAC2-95F75C7B8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4A706-D19D-4C79-97F9-BC489483F7EF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C9BD70-2DC5-AD99-534D-C481DB6FB5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0" tIns="45720" rIns="91440" bIns="45720" anchor="t"/>
          <a:lstStyle/>
          <a:p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9D3E17-C051-FCEB-0501-8B8FBEF48DCC}"/>
              </a:ext>
            </a:extLst>
          </p:cNvPr>
          <p:cNvSpPr txBox="1"/>
          <p:nvPr/>
        </p:nvSpPr>
        <p:spPr>
          <a:xfrm>
            <a:off x="217331" y="901962"/>
            <a:ext cx="7267686" cy="34470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Word of Caution – LLM Ban - </a:t>
            </a:r>
            <a:r>
              <a:rPr lang="en-GB" sz="1600" b="1" dirty="0">
                <a:solidFill>
                  <a:srgbClr val="333333"/>
                </a:solidFill>
                <a:ea typeface="+mn-lt"/>
                <a:cs typeface="+mn-lt"/>
              </a:rPr>
              <a:t>Brad</a:t>
            </a: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Introduction to NLP, From words to Model - </a:t>
            </a:r>
            <a:r>
              <a:rPr lang="en-GB" sz="1600" b="1" dirty="0" err="1">
                <a:solidFill>
                  <a:srgbClr val="333333"/>
                </a:solidFill>
                <a:ea typeface="+mn-lt"/>
                <a:cs typeface="+mn-lt"/>
              </a:rPr>
              <a:t>Seb</a:t>
            </a:r>
            <a:endParaRPr lang="en-GB" sz="1600" dirty="0">
              <a:solidFill>
                <a:srgbClr val="333333"/>
              </a:solidFill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High Level RNN &amp; LSTM – How they apply to NLP </a:t>
            </a:r>
            <a:r>
              <a:rPr lang="en-GB" sz="1600" b="1" dirty="0">
                <a:solidFill>
                  <a:srgbClr val="333333"/>
                </a:solidFill>
                <a:ea typeface="+mn-lt"/>
                <a:cs typeface="+mn-lt"/>
              </a:rPr>
              <a:t>- Pete</a:t>
            </a: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Architecture + History of Transformers - </a:t>
            </a:r>
            <a:r>
              <a:rPr lang="en-GB" sz="1600" b="1" dirty="0">
                <a:solidFill>
                  <a:srgbClr val="333333"/>
                </a:solidFill>
                <a:ea typeface="+mn-lt"/>
                <a:cs typeface="+mn-lt"/>
              </a:rPr>
              <a:t>Ajay</a:t>
            </a: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Transformers x RNN - </a:t>
            </a:r>
            <a:r>
              <a:rPr lang="en-GB" sz="1600" b="1" dirty="0">
                <a:solidFill>
                  <a:srgbClr val="333333"/>
                </a:solidFill>
                <a:ea typeface="+mn-lt"/>
                <a:cs typeface="+mn-lt"/>
              </a:rPr>
              <a:t>Ajay</a:t>
            </a:r>
            <a:endParaRPr lang="en-GB" sz="1600" dirty="0">
              <a:solidFill>
                <a:srgbClr val="333333"/>
              </a:solidFill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Training and Fine-tuning (Reinforcement Learning) – </a:t>
            </a:r>
            <a:r>
              <a:rPr lang="en-GB" sz="1600" b="1" dirty="0">
                <a:solidFill>
                  <a:srgbClr val="333333"/>
                </a:solidFill>
                <a:ea typeface="+mn-lt"/>
                <a:cs typeface="+mn-lt"/>
              </a:rPr>
              <a:t>Ajay/Matheus</a:t>
            </a: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Limitations (Biases and Data Sensitivity) – </a:t>
            </a:r>
            <a:r>
              <a:rPr lang="en-GB" sz="1600" b="1" dirty="0">
                <a:solidFill>
                  <a:srgbClr val="333333"/>
                </a:solidFill>
                <a:ea typeface="+mn-lt"/>
                <a:cs typeface="+mn-lt"/>
              </a:rPr>
              <a:t>Matheus</a:t>
            </a:r>
          </a:p>
          <a:p>
            <a:pPr marL="342900" indent="-342900">
              <a:buFontTx/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Word of Caution – LLM Ban</a:t>
            </a:r>
          </a:p>
          <a:p>
            <a:pPr marL="342900" indent="-342900">
              <a:buFontTx/>
              <a:buAutoNum type="arabicPeriod"/>
            </a:pPr>
            <a:endParaRPr lang="en-GB" sz="1600" b="1" dirty="0">
              <a:solidFill>
                <a:srgbClr val="333333"/>
              </a:solidFill>
              <a:ea typeface="+mn-lt"/>
              <a:cs typeface="+mn-lt"/>
            </a:endParaRPr>
          </a:p>
          <a:p>
            <a:pPr marL="342900" indent="-342900">
              <a:buFontTx/>
              <a:buAutoNum type="arabicPeriod"/>
            </a:pPr>
            <a:endParaRPr lang="en-GB" sz="1600" b="1" dirty="0">
              <a:solidFill>
                <a:srgbClr val="333333"/>
              </a:solidFill>
              <a:ea typeface="+mn-lt"/>
              <a:cs typeface="+mn-lt"/>
            </a:endParaRPr>
          </a:p>
          <a:p>
            <a:r>
              <a:rPr lang="en-GB" sz="1600" b="1" dirty="0">
                <a:solidFill>
                  <a:srgbClr val="FF0000"/>
                </a:solidFill>
                <a:ea typeface="+mn-lt"/>
                <a:cs typeface="+mn-lt"/>
              </a:rPr>
              <a:t>Deadline: Late Tuesday/Wednesday</a:t>
            </a:r>
            <a:endParaRPr lang="en-GB" sz="1600" dirty="0">
              <a:solidFill>
                <a:srgbClr val="333333"/>
              </a:solidFill>
              <a:ea typeface="+mn-lt"/>
              <a:cs typeface="+mn-lt"/>
            </a:endParaRPr>
          </a:p>
          <a:p>
            <a:endParaRPr lang="en-GB" sz="1600" dirty="0">
              <a:cs typeface="Arial"/>
            </a:endParaRPr>
          </a:p>
          <a:p>
            <a:pPr marL="800100" lvl="1" indent="-342900">
              <a:buFontTx/>
              <a:buAutoNum type="arabicPeriod"/>
            </a:pPr>
            <a:endParaRPr lang="en-GB" sz="1600" dirty="0">
              <a:cs typeface="Arial"/>
            </a:endParaRPr>
          </a:p>
          <a:p>
            <a:pPr marL="342900" indent="-342900">
              <a:buFontTx/>
              <a:buAutoNum type="arabicPeriod"/>
            </a:pPr>
            <a:endParaRPr lang="en-GB" sz="16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93120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B830080-D8A8-E75D-35CD-35C87614F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4A706-D19D-4C79-97F9-BC489483F7EF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0F76E4-A49B-451F-3134-B5D48A8A1A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0" tIns="45720" rIns="91440" bIns="45720" anchor="t"/>
          <a:lstStyle/>
          <a:p>
            <a:r>
              <a:rPr lang="en-GB">
                <a:latin typeface="JLR Emeric ExtraLight"/>
              </a:rPr>
              <a:t>Questions?</a:t>
            </a:r>
            <a:endParaRPr lang="en-US"/>
          </a:p>
        </p:txBody>
      </p:sp>
      <p:pic>
        <p:nvPicPr>
          <p:cNvPr id="7" name="Picture 3" descr="Icon&#10;&#10;Description automatically generated">
            <a:extLst>
              <a:ext uri="{FF2B5EF4-FFF2-40B4-BE49-F238E27FC236}">
                <a16:creationId xmlns:a16="http://schemas.microsoft.com/office/drawing/2014/main" id="{591E9D01-86C9-33C9-FFF2-20F51C5F4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9000" y="862991"/>
            <a:ext cx="2743200" cy="274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DA2BE4-B2C5-5433-5282-B5912E0BC306}"/>
              </a:ext>
            </a:extLst>
          </p:cNvPr>
          <p:cNvSpPr txBox="1"/>
          <p:nvPr/>
        </p:nvSpPr>
        <p:spPr>
          <a:xfrm>
            <a:off x="1006162" y="1827189"/>
            <a:ext cx="3855611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800">
                <a:cs typeface="Arial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57694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5F4850-C3A3-A764-AAC2-95F75C7B8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54A706-D19D-4C79-97F9-BC489483F7EF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5C9BD70-2DC5-AD99-534D-C481DB6FB59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lIns="0" tIns="45720" rIns="91440" bIns="45720" anchor="t"/>
          <a:lstStyle/>
          <a:p>
            <a:r>
              <a:rPr lang="en-GB">
                <a:latin typeface="JLR Emeric ExtraLight"/>
              </a:rPr>
              <a:t>Upcoming ChatGPT Series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1AB79A-8B86-F82D-487B-4E7097DD7FFC}"/>
              </a:ext>
            </a:extLst>
          </p:cNvPr>
          <p:cNvSpPr txBox="1"/>
          <p:nvPr/>
        </p:nvSpPr>
        <p:spPr>
          <a:xfrm>
            <a:off x="217331" y="901962"/>
            <a:ext cx="4727583" cy="32008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Introduction to </a:t>
            </a:r>
            <a:r>
              <a:rPr lang="en-GB" sz="1600" dirty="0" err="1">
                <a:solidFill>
                  <a:srgbClr val="333333"/>
                </a:solidFill>
                <a:ea typeface="+mn-lt"/>
                <a:cs typeface="+mn-lt"/>
              </a:rPr>
              <a:t>ChatGPT</a:t>
            </a:r>
            <a:endParaRPr lang="en-US" sz="1600" dirty="0">
              <a:cs typeface="Arial"/>
            </a:endParaRPr>
          </a:p>
          <a:p>
            <a:pPr marL="342900" indent="-342900">
              <a:buAutoNum type="arabicPeriod"/>
            </a:pPr>
            <a:endParaRPr lang="en-GB" sz="1600" dirty="0">
              <a:cs typeface="Arial"/>
            </a:endParaRP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How </a:t>
            </a:r>
            <a:r>
              <a:rPr lang="en-GB" sz="1600" dirty="0" err="1">
                <a:solidFill>
                  <a:srgbClr val="333333"/>
                </a:solidFill>
                <a:ea typeface="+mn-lt"/>
                <a:cs typeface="+mn-lt"/>
              </a:rPr>
              <a:t>ChatGPT</a:t>
            </a: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 Works</a:t>
            </a:r>
          </a:p>
          <a:p>
            <a:pPr marL="342900" indent="-342900">
              <a:buAutoNum type="arabicPeriod"/>
            </a:pPr>
            <a:endParaRPr lang="en-GB" sz="1600" dirty="0">
              <a:solidFill>
                <a:srgbClr val="000000"/>
              </a:solidFill>
              <a:cs typeface="Arial"/>
            </a:endParaRPr>
          </a:p>
          <a:p>
            <a:pPr marL="342900" indent="-342900">
              <a:buAutoNum type="arabicPeriod"/>
            </a:pPr>
            <a:r>
              <a:rPr lang="en-GB" sz="1600" b="1" dirty="0">
                <a:solidFill>
                  <a:srgbClr val="333333"/>
                </a:solidFill>
                <a:ea typeface="+mn-lt"/>
                <a:cs typeface="+mn-lt"/>
              </a:rPr>
              <a:t>Deep dive into </a:t>
            </a:r>
            <a:r>
              <a:rPr lang="en-GB" sz="1600" b="1" dirty="0" err="1">
                <a:solidFill>
                  <a:srgbClr val="333333"/>
                </a:solidFill>
                <a:ea typeface="+mn-lt"/>
                <a:cs typeface="+mn-lt"/>
              </a:rPr>
              <a:t>ChatGPT</a:t>
            </a:r>
            <a:endParaRPr lang="en-GB" sz="1600" b="1" dirty="0">
              <a:solidFill>
                <a:srgbClr val="333333"/>
              </a:solidFill>
              <a:ea typeface="+mn-lt"/>
              <a:cs typeface="+mn-lt"/>
            </a:endParaRPr>
          </a:p>
          <a:p>
            <a:pPr marL="342900" indent="-342900">
              <a:buAutoNum type="arabicPeriod"/>
            </a:pPr>
            <a:endParaRPr lang="en-GB" sz="1600" dirty="0">
              <a:cs typeface="Arial"/>
            </a:endParaRPr>
          </a:p>
          <a:p>
            <a:pPr marL="342900" indent="-342900">
              <a:buAutoNum type="arabicPeriod"/>
            </a:pPr>
            <a:r>
              <a:rPr lang="en-GB" sz="1600" dirty="0" err="1">
                <a:ea typeface="+mn-lt"/>
                <a:cs typeface="+mn-lt"/>
              </a:rPr>
              <a:t>ChatGPT</a:t>
            </a:r>
            <a:r>
              <a:rPr lang="en-GB" sz="1600" dirty="0">
                <a:ea typeface="+mn-lt"/>
                <a:cs typeface="+mn-lt"/>
              </a:rPr>
              <a:t> use cases and how to use</a:t>
            </a:r>
          </a:p>
          <a:p>
            <a:pPr marL="342900" indent="-342900">
              <a:buAutoNum type="arabicPeriod"/>
            </a:pPr>
            <a:endParaRPr lang="en-GB" sz="1600" dirty="0">
              <a:cs typeface="Arial"/>
            </a:endParaRPr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The future of </a:t>
            </a:r>
            <a:r>
              <a:rPr lang="en-GB" sz="1600" dirty="0" err="1">
                <a:solidFill>
                  <a:srgbClr val="333333"/>
                </a:solidFill>
                <a:ea typeface="+mn-lt"/>
                <a:cs typeface="+mn-lt"/>
              </a:rPr>
              <a:t>ChatGPT</a:t>
            </a:r>
            <a:r>
              <a:rPr lang="en-GB" sz="1600" dirty="0">
                <a:solidFill>
                  <a:srgbClr val="333333"/>
                </a:solidFill>
                <a:ea typeface="+mn-lt"/>
                <a:cs typeface="+mn-lt"/>
              </a:rPr>
              <a:t> an AI Ethics</a:t>
            </a:r>
          </a:p>
          <a:p>
            <a:pPr marL="342900" indent="-342900">
              <a:buAutoNum type="arabicPeriod"/>
            </a:pPr>
            <a:endParaRPr lang="en-GB" sz="1600" dirty="0">
              <a:cs typeface="Arial"/>
            </a:endParaRPr>
          </a:p>
          <a:p>
            <a:pPr marL="342900" indent="-342900">
              <a:buAutoNum type="arabicPeriod"/>
            </a:pPr>
            <a:endParaRPr lang="en-GB" sz="1600" dirty="0">
              <a:cs typeface="Arial"/>
            </a:endParaRPr>
          </a:p>
          <a:p>
            <a:pPr marL="800100" lvl="1" indent="-342900">
              <a:buFontTx/>
              <a:buAutoNum type="arabicPeriod"/>
            </a:pPr>
            <a:endParaRPr lang="en-GB" sz="1600" dirty="0">
              <a:cs typeface="Arial"/>
            </a:endParaRPr>
          </a:p>
          <a:p>
            <a:pPr marL="342900" indent="-342900">
              <a:buFontTx/>
              <a:buAutoNum type="arabicPeriod"/>
            </a:pPr>
            <a:endParaRPr lang="en-GB" sz="1600" dirty="0">
              <a:cs typeface="Arial"/>
            </a:endParaRPr>
          </a:p>
        </p:txBody>
      </p:sp>
      <p:pic>
        <p:nvPicPr>
          <p:cNvPr id="3" name="Picture 3" descr="Icon&#10;&#10;Description automatically generated">
            <a:extLst>
              <a:ext uri="{FF2B5EF4-FFF2-40B4-BE49-F238E27FC236}">
                <a16:creationId xmlns:a16="http://schemas.microsoft.com/office/drawing/2014/main" id="{B609DC84-BBAB-B07F-E0B4-E827A9F46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296" y="822744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491046"/>
      </p:ext>
    </p:extLst>
  </p:cSld>
  <p:clrMapOvr>
    <a:masterClrMapping/>
  </p:clrMapOvr>
</p:sld>
</file>

<file path=ppt/theme/theme1.xml><?xml version="1.0" encoding="utf-8"?>
<a:theme xmlns:a="http://schemas.openxmlformats.org/drawingml/2006/main" name="DIGI_HEADERS &amp; BREAKS">
  <a:themeElements>
    <a:clrScheme name="JLR">
      <a:dk1>
        <a:srgbClr val="131313"/>
      </a:dk1>
      <a:lt1>
        <a:sysClr val="window" lastClr="FFFFFF"/>
      </a:lt1>
      <a:dk2>
        <a:srgbClr val="8C8C8C"/>
      </a:dk2>
      <a:lt2>
        <a:srgbClr val="E8E8E8"/>
      </a:lt2>
      <a:accent1>
        <a:srgbClr val="573535"/>
      </a:accent1>
      <a:accent2>
        <a:srgbClr val="A47245"/>
      </a:accent2>
      <a:accent3>
        <a:srgbClr val="BBA56E"/>
      </a:accent3>
      <a:accent4>
        <a:srgbClr val="333348"/>
      </a:accent4>
      <a:accent5>
        <a:srgbClr val="4E5F7A"/>
      </a:accent5>
      <a:accent6>
        <a:srgbClr val="91A19F"/>
      </a:accent6>
      <a:hlink>
        <a:srgbClr val="131313"/>
      </a:hlink>
      <a:folHlink>
        <a:srgbClr val="52525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bg1">
              <a:lumMod val="50000"/>
            </a:schemeClr>
          </a:solidFill>
        </a:ln>
      </a:spPr>
      <a:bodyPr lIns="108000" tIns="108000" rIns="108000" bIns="108000" rtlCol="0" anchor="t" anchorCtr="0"/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defRPr sz="1400" dirty="0" smtClean="0"/>
        </a:defPPr>
      </a:lstStyle>
    </a:txDef>
  </a:objectDefaults>
  <a:extraClrSchemeLst/>
  <a:custClrLst>
    <a:custClr name="GREY BLACK">
      <a:srgbClr val="1E1E1E"/>
    </a:custClr>
    <a:custClr name="WHITE">
      <a:srgbClr val="FFFFFF"/>
    </a:custClr>
    <a:custClr name="GREY 1">
      <a:srgbClr val="525252"/>
    </a:custClr>
    <a:custClr name="GREY 2">
      <a:srgbClr val="8C8C8C"/>
    </a:custClr>
    <a:custClr name="GREY 3">
      <a:srgbClr val="C4C4C4"/>
    </a:custClr>
    <a:custClr name="GREY 4">
      <a:srgbClr val="E8E8E8"/>
    </a:custClr>
    <a:custClr name="-">
      <a:srgbClr val="FFFFFF"/>
    </a:custClr>
    <a:custClr name="-">
      <a:srgbClr val="FFFFFF"/>
    </a:custClr>
    <a:custClr name="-">
      <a:srgbClr val="FFFFFF"/>
    </a:custClr>
    <a:custClr name="-">
      <a:srgbClr val="FFFFFF"/>
    </a:custClr>
    <a:custClr name="Warm 1">
      <a:srgbClr val="6C4646"/>
    </a:custClr>
    <a:custClr name="Warm 2">
      <a:srgbClr val="BD845B"/>
    </a:custClr>
    <a:custClr name="Warm 3">
      <a:srgbClr val="C5AD7E"/>
    </a:custClr>
    <a:custClr name="Warm 4">
      <a:srgbClr val="E2D5BE"/>
    </a:custClr>
    <a:custClr name="Cool 1">
      <a:srgbClr val="40465C"/>
    </a:custClr>
    <a:custClr name="Cool 2">
      <a:srgbClr val="5B788F"/>
    </a:custClr>
    <a:custClr name="Cool 3">
      <a:srgbClr val="95ADAC"/>
    </a:custClr>
    <a:custClr name="Cool 4">
      <a:srgbClr val="CDD7D9"/>
    </a:custClr>
    <a:custClr name="Jaguar Red">
      <a:srgbClr val="9E1B32"/>
    </a:custClr>
    <a:custClr name="Land Rover Green">
      <a:srgbClr val="005A2B"/>
    </a:custClr>
  </a:custClrLst>
  <a:extLst>
    <a:ext uri="{05A4C25C-085E-4340-85A3-A5531E510DB2}">
      <thm15:themeFamily xmlns:thm15="http://schemas.microsoft.com/office/thememl/2012/main" name="JLR Dual Brand PowerPoint Template 2021 Default.pptx" id="{944F5D97-452B-40AD-919D-EAD772E31253}" vid="{E32C6519-091E-4D74-B783-8A2C9998279E}"/>
    </a:ext>
  </a:extLst>
</a:theme>
</file>

<file path=ppt/theme/theme2.xml><?xml version="1.0" encoding="utf-8"?>
<a:theme xmlns:a="http://schemas.openxmlformats.org/drawingml/2006/main" name="DIGI_CONTENT">
  <a:themeElements>
    <a:clrScheme name="Digital Colour Palette">
      <a:dk1>
        <a:srgbClr val="000000"/>
      </a:dk1>
      <a:lt1>
        <a:sysClr val="window" lastClr="FFFFFF"/>
      </a:lt1>
      <a:dk2>
        <a:srgbClr val="3E1C8A"/>
      </a:dk2>
      <a:lt2>
        <a:srgbClr val="9F8EC5"/>
      </a:lt2>
      <a:accent1>
        <a:srgbClr val="4E5F7A"/>
      </a:accent1>
      <a:accent2>
        <a:srgbClr val="333348"/>
      </a:accent2>
      <a:accent3>
        <a:srgbClr val="40465C"/>
      </a:accent3>
      <a:accent4>
        <a:srgbClr val="D8DDE0"/>
      </a:accent4>
      <a:accent5>
        <a:srgbClr val="525252"/>
      </a:accent5>
      <a:accent6>
        <a:srgbClr val="8C8C8C"/>
      </a:accent6>
      <a:hlink>
        <a:srgbClr val="C4C4C4"/>
      </a:hlink>
      <a:folHlink>
        <a:srgbClr val="E8E8E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solidFill>
            <a:schemeClr val="bg1">
              <a:lumMod val="50000"/>
            </a:schemeClr>
          </a:solidFill>
        </a:ln>
      </a:spPr>
      <a:bodyPr lIns="108000" tIns="108000" rIns="108000" bIns="108000" rtlCol="0" anchor="t" anchorCtr="0"/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lIns="0" tIns="0" rIns="0" bIns="0">
        <a:sp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dirty="0" smtClean="0"/>
        </a:defPPr>
      </a:lstStyle>
    </a:txDef>
  </a:objectDefaults>
  <a:extraClrSchemeLst/>
  <a:custClrLst>
    <a:custClr name="GREY BLACK">
      <a:srgbClr val="1E1E1E"/>
    </a:custClr>
    <a:custClr name="WHITE">
      <a:srgbClr val="FFFFFF"/>
    </a:custClr>
    <a:custClr name="GREY 1">
      <a:srgbClr val="525252"/>
    </a:custClr>
    <a:custClr name="GREY 2">
      <a:srgbClr val="8C8C8C"/>
    </a:custClr>
    <a:custClr name="GREY 3">
      <a:srgbClr val="C4C4C4"/>
    </a:custClr>
    <a:custClr name="GREY 4">
      <a:srgbClr val="E8E8E8"/>
    </a:custClr>
    <a:custClr name="-">
      <a:srgbClr val="FFFFFF"/>
    </a:custClr>
    <a:custClr name="-">
      <a:srgbClr val="FFFFFF"/>
    </a:custClr>
    <a:custClr name="-">
      <a:srgbClr val="FFFFFF"/>
    </a:custClr>
    <a:custClr name="-">
      <a:srgbClr val="FFFFFF"/>
    </a:custClr>
    <a:custClr name="Warm 1">
      <a:srgbClr val="6C4646"/>
    </a:custClr>
    <a:custClr name="Warm 2">
      <a:srgbClr val="BD845B"/>
    </a:custClr>
    <a:custClr name="Warm 3">
      <a:srgbClr val="C5AD7E"/>
    </a:custClr>
    <a:custClr name="Warm 4">
      <a:srgbClr val="E2D5BE"/>
    </a:custClr>
    <a:custClr name="Cool 1">
      <a:srgbClr val="40465C"/>
    </a:custClr>
    <a:custClr name="Cool 2">
      <a:srgbClr val="5B788F"/>
    </a:custClr>
    <a:custClr name="Cool 3">
      <a:srgbClr val="95ADAC"/>
    </a:custClr>
    <a:custClr name="Cool 4">
      <a:srgbClr val="CDD7D9"/>
    </a:custClr>
    <a:custClr name="Jaguar Red">
      <a:srgbClr val="9E1B32"/>
    </a:custClr>
    <a:custClr name="Land Rover Green">
      <a:srgbClr val="005A2B"/>
    </a:custClr>
  </a:custClrLst>
  <a:extLst>
    <a:ext uri="{05A4C25C-085E-4340-85A3-A5531E510DB2}">
      <thm15:themeFamily xmlns:thm15="http://schemas.microsoft.com/office/thememl/2012/main" name="JLR Dual Brand PowerPoint Template 2021 Default.pptx" id="{944F5D97-452B-40AD-919D-EAD772E31253}" vid="{E32C6519-091E-4D74-B783-8A2C9998279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GREY BLACK">
      <a:srgbClr val="1E1E1E"/>
    </a:custClr>
    <a:custClr name="WHITE">
      <a:srgbClr val="FFFFFF"/>
    </a:custClr>
    <a:custClr name="GREY 1">
      <a:srgbClr val="525252"/>
    </a:custClr>
    <a:custClr name="GREY 2">
      <a:srgbClr val="8C8C8C"/>
    </a:custClr>
    <a:custClr name="GREY 3">
      <a:srgbClr val="C4C4C4"/>
    </a:custClr>
    <a:custClr name="GREY 4">
      <a:srgbClr val="E8E8E8"/>
    </a:custClr>
    <a:custClr name="-">
      <a:srgbClr val="FFFFFF"/>
    </a:custClr>
    <a:custClr name="-">
      <a:srgbClr val="FFFFFF"/>
    </a:custClr>
    <a:custClr name="-">
      <a:srgbClr val="FFFFFF"/>
    </a:custClr>
    <a:custClr name="-">
      <a:srgbClr val="FFFFFF"/>
    </a:custClr>
    <a:custClr name="Warm 1">
      <a:srgbClr val="6C4646"/>
    </a:custClr>
    <a:custClr name="Warm 2">
      <a:srgbClr val="BD845B"/>
    </a:custClr>
    <a:custClr name="Warm 3">
      <a:srgbClr val="C5AD7E"/>
    </a:custClr>
    <a:custClr name="Warm 4">
      <a:srgbClr val="E2D5BE"/>
    </a:custClr>
    <a:custClr name="Cool 1">
      <a:srgbClr val="40465C"/>
    </a:custClr>
    <a:custClr name="Cool 2">
      <a:srgbClr val="5B788F"/>
    </a:custClr>
    <a:custClr name="Cool 3">
      <a:srgbClr val="95ADAC"/>
    </a:custClr>
    <a:custClr name="Cool 4">
      <a:srgbClr val="CDD7D9"/>
    </a:custClr>
    <a:custClr name="Jaguar Red">
      <a:srgbClr val="9E1B32"/>
    </a:custClr>
    <a:custClr name="Land Rover Green">
      <a:srgbClr val="005A2B"/>
    </a:custClr>
  </a:custClr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29556841EEAC4A9D7CB468E9A7E31A" ma:contentTypeVersion="11" ma:contentTypeDescription="Create a new document." ma:contentTypeScope="" ma:versionID="60f87b0ecee8c666a46bb1246352bca8">
  <xsd:schema xmlns:xsd="http://www.w3.org/2001/XMLSchema" xmlns:xs="http://www.w3.org/2001/XMLSchema" xmlns:p="http://schemas.microsoft.com/office/2006/metadata/properties" xmlns:ns2="5cb9538b-d121-438b-af9a-2818aca4c923" xmlns:ns3="5ed216b9-22f4-4d62-afd0-890ca5f83575" targetNamespace="http://schemas.microsoft.com/office/2006/metadata/properties" ma:root="true" ma:fieldsID="9778ad744ec7e372d9db9f069a7d72a6" ns2:_="" ns3:_="">
    <xsd:import namespace="5cb9538b-d121-438b-af9a-2818aca4c923"/>
    <xsd:import namespace="5ed216b9-22f4-4d62-afd0-890ca5f8357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b9538b-d121-438b-af9a-2818aca4c9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f1a9981d-741d-4dde-8b20-345ed497435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d216b9-22f4-4d62-afd0-890ca5f83575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7e528a7a-f573-4d0c-a336-12c1a9cd91c0}" ma:internalName="TaxCatchAll" ma:showField="CatchAllData" ma:web="5ed216b9-22f4-4d62-afd0-890ca5f8357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ed216b9-22f4-4d62-afd0-890ca5f83575" xsi:nil="true"/>
    <lcf76f155ced4ddcb4097134ff3c332f xmlns="5cb9538b-d121-438b-af9a-2818aca4c92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8DA9F1-59D4-4F8F-955F-1796FE5B577F}">
  <ds:schemaRefs>
    <ds:schemaRef ds:uri="5cb9538b-d121-438b-af9a-2818aca4c923"/>
    <ds:schemaRef ds:uri="5ed216b9-22f4-4d62-afd0-890ca5f8357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E2AB686-E47F-49C9-80E6-51BB2E5C00EB}">
  <ds:schemaRefs>
    <ds:schemaRef ds:uri="5cb9538b-d121-438b-af9a-2818aca4c923"/>
    <ds:schemaRef ds:uri="http://purl.org/dc/elements/1.1/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5ed216b9-22f4-4d62-afd0-890ca5f8357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D0ABABE-9BF8-409B-A5D7-1165E73631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</TotalTime>
  <Words>148</Words>
  <Application>Microsoft Macintosh PowerPoint</Application>
  <PresentationFormat>On-screen Show (16:9)</PresentationFormat>
  <Paragraphs>49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JLR Emeric</vt:lpstr>
      <vt:lpstr>JLR Emeric ExtraLight</vt:lpstr>
      <vt:lpstr>JLR Emeric SemiBold</vt:lpstr>
      <vt:lpstr>DIGI_HEADERS &amp; BREAKS</vt:lpstr>
      <vt:lpstr>DIGI_CONTENT</vt:lpstr>
      <vt:lpstr>ChatGPT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Charles Owen</dc:creator>
  <cp:lastModifiedBy>Matheus Torquato</cp:lastModifiedBy>
  <cp:revision>3</cp:revision>
  <dcterms:created xsi:type="dcterms:W3CDTF">2022-05-10T07:59:21Z</dcterms:created>
  <dcterms:modified xsi:type="dcterms:W3CDTF">2023-05-18T11:32:16Z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0x010100F129556841EEAC4A9D7CB468E9A7E31A</vt:lpwstr>
  </property>
  <property fmtid="{D5CDD505-2E9C-101B-9397-08002B2CF9AE}" pid="3" name="Order">
    <vt:r8>5852300</vt:r8>
  </property>
  <property fmtid="{D5CDD505-2E9C-101B-9397-08002B2CF9AE}" pid="4" name="PrimaryPolicyCommitment">
    <vt:lpwstr/>
  </property>
  <property fmtid="{D5CDD505-2E9C-101B-9397-08002B2CF9AE}" pid="5" name="RelatedFunctions">
    <vt:lpwstr>647;#All|ff20392c-f58a-4878-bc07-3294c3236521</vt:lpwstr>
  </property>
  <property fmtid="{D5CDD505-2E9C-101B-9397-08002B2CF9AE}" pid="6" name="ResourceTypes">
    <vt:lpwstr>;#Working Instruction;#</vt:lpwstr>
  </property>
  <property fmtid="{D5CDD505-2E9C-101B-9397-08002B2CF9AE}" pid="7" name="RelatedWaiverDocuments">
    <vt:lpwstr/>
  </property>
  <property fmtid="{D5CDD505-2E9C-101B-9397-08002B2CF9AE}" pid="8" name="RelatedKeyWorkSystems">
    <vt:lpwstr>438;#10. Brand Model Creation and Delivery System|de5707f0-2d77-48b5-bec9-1ea2ad0deed3;#869;##10.04 Define Brand Strategy|d698321a-69e2-467e-9ad2-c081f697bce6</vt:lpwstr>
  </property>
  <property fmtid="{D5CDD505-2E9C-101B-9397-08002B2CF9AE}" pid="9" name="RelatedBusinessPriorities">
    <vt:lpwstr/>
  </property>
  <property fmtid="{D5CDD505-2E9C-101B-9397-08002B2CF9AE}" pid="10" name="RelatedRegions">
    <vt:lpwstr>648;#All|ff20392c-f58a-4878-bc07-3294c3236521</vt:lpwstr>
  </property>
  <property fmtid="{D5CDD505-2E9C-101B-9397-08002B2CF9AE}" pid="11" name="RelatedTopics">
    <vt:lpwstr/>
  </property>
  <property fmtid="{D5CDD505-2E9C-101B-9397-08002B2CF9AE}" pid="12" name="DocumentOwners">
    <vt:lpwstr>386;#Global Marketing|e0b710cf-c6d3-43a1-8630-de31700b267e</vt:lpwstr>
  </property>
  <property fmtid="{D5CDD505-2E9C-101B-9397-08002B2CF9AE}" pid="13" name="SAPSourceSystem">
    <vt:lpwstr/>
  </property>
  <property fmtid="{D5CDD505-2E9C-101B-9397-08002B2CF9AE}" pid="14" name="DocumentContentOwnerText">
    <vt:lpwstr/>
  </property>
  <property fmtid="{D5CDD505-2E9C-101B-9397-08002B2CF9AE}" pid="15" name="PolicyType">
    <vt:lpwstr>Corporate</vt:lpwstr>
  </property>
  <property fmtid="{D5CDD505-2E9C-101B-9397-08002B2CF9AE}" pid="16" name="SecondaryPolicyCommitment">
    <vt:lpwstr/>
  </property>
  <property fmtid="{D5CDD505-2E9C-101B-9397-08002B2CF9AE}" pid="17" name="SubType">
    <vt:lpwstr/>
  </property>
  <property fmtid="{D5CDD505-2E9C-101B-9397-08002B2CF9AE}" pid="18" name="DocumentAuthorText">
    <vt:lpwstr/>
  </property>
  <property fmtid="{D5CDD505-2E9C-101B-9397-08002B2CF9AE}" pid="19" name="ApprovingFunction">
    <vt:lpwstr>1905;#Marketing Sales and Service|3617296b-c237-41b7-9e55-0214083b70db</vt:lpwstr>
  </property>
  <property fmtid="{D5CDD505-2E9C-101B-9397-08002B2CF9AE}" pid="20" name="o72d03a6b0124fcd9116ffac64a96c16">
    <vt:lpwstr/>
  </property>
  <property fmtid="{D5CDD505-2E9C-101B-9397-08002B2CF9AE}" pid="21" name="RelatedProcedureDocuments">
    <vt:lpwstr/>
  </property>
  <property fmtid="{D5CDD505-2E9C-101B-9397-08002B2CF9AE}" pid="22" name="ArisProcessMapLink">
    <vt:lpwstr/>
  </property>
  <property fmtid="{D5CDD505-2E9C-101B-9397-08002B2CF9AE}" pid="23" name="RelatedProcesses">
    <vt:lpwstr/>
  </property>
  <property fmtid="{D5CDD505-2E9C-101B-9397-08002B2CF9AE}" pid="24" name="RelatedRoles">
    <vt:lpwstr/>
  </property>
  <property fmtid="{D5CDD505-2E9C-101B-9397-08002B2CF9AE}" pid="25" name="k7ab7f0d3705407585ad49050a0045ae">
    <vt:lpwstr/>
  </property>
  <property fmtid="{D5CDD505-2E9C-101B-9397-08002B2CF9AE}" pid="26" name="ArisProcessRequested">
    <vt:bool>false</vt:bool>
  </property>
  <property fmtid="{D5CDD505-2E9C-101B-9397-08002B2CF9AE}" pid="27" name="RelatedPolicies">
    <vt:lpwstr/>
  </property>
  <property fmtid="{D5CDD505-2E9C-101B-9397-08002B2CF9AE}" pid="28" name="Approver">
    <vt:lpwstr/>
  </property>
  <property fmtid="{D5CDD505-2E9C-101B-9397-08002B2CF9AE}" pid="29" name="RelatedDownload">
    <vt:lpwstr/>
  </property>
  <property fmtid="{D5CDD505-2E9C-101B-9397-08002B2CF9AE}" pid="30" name="SendEmai">
    <vt:lpwstr/>
  </property>
  <property fmtid="{D5CDD505-2E9C-101B-9397-08002B2CF9AE}" pid="31" name="xd_ProgID">
    <vt:lpwstr/>
  </property>
  <property fmtid="{D5CDD505-2E9C-101B-9397-08002B2CF9AE}" pid="32" name="TemplateUrl">
    <vt:lpwstr/>
  </property>
  <property fmtid="{D5CDD505-2E9C-101B-9397-08002B2CF9AE}" pid="33" name="_CopySource">
    <vt:lpwstr>https://jlrway.sp.jlrint.com/sites/jlrway/User Staging Content/NARMSTR1/JLR_Template_2017.pptx</vt:lpwstr>
  </property>
  <property fmtid="{D5CDD505-2E9C-101B-9397-08002B2CF9AE}" pid="34" name="WorkflowChangePath">
    <vt:lpwstr>d93a9958-29d7-45fd-80b0-fab7688a8a0d,77;d93a9958-29d7-45fd-80b0-fab7688a8a0d,87;</vt:lpwstr>
  </property>
  <property fmtid="{D5CDD505-2E9C-101B-9397-08002B2CF9AE}" pid="35" name="BlankApp">
    <vt:lpwstr/>
  </property>
  <property fmtid="{D5CDD505-2E9C-101B-9397-08002B2CF9AE}" pid="36" name="ArchiveD">
    <vt:lpwstr/>
  </property>
  <property fmtid="{D5CDD505-2E9C-101B-9397-08002B2CF9AE}" pid="37" name="Function">
    <vt:lpwstr/>
  </property>
  <property fmtid="{D5CDD505-2E9C-101B-9397-08002B2CF9AE}" pid="38" name="MediaServiceImageTags">
    <vt:lpwstr/>
  </property>
</Properties>
</file>

<file path=docProps/thumbnail.jpeg>
</file>